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4" r:id="rId2"/>
    <p:sldMasterId id="2147483681" r:id="rId3"/>
    <p:sldMasterId id="2147483688" r:id="rId4"/>
  </p:sldMasterIdLst>
  <p:sldIdLst>
    <p:sldId id="266" r:id="rId5"/>
    <p:sldId id="279" r:id="rId6"/>
    <p:sldId id="286" r:id="rId7"/>
    <p:sldId id="270" r:id="rId8"/>
    <p:sldId id="276" r:id="rId9"/>
    <p:sldId id="277" r:id="rId10"/>
    <p:sldId id="269" r:id="rId11"/>
    <p:sldId id="275" r:id="rId12"/>
    <p:sldId id="283" r:id="rId13"/>
    <p:sldId id="284" r:id="rId14"/>
    <p:sldId id="271" r:id="rId15"/>
    <p:sldId id="278" r:id="rId16"/>
    <p:sldId id="282" r:id="rId17"/>
    <p:sldId id="281" r:id="rId18"/>
    <p:sldId id="280" r:id="rId1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B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265" autoAdjust="0"/>
    <p:restoredTop sz="86425"/>
  </p:normalViewPr>
  <p:slideViewPr>
    <p:cSldViewPr snapToGrid="0" snapToObjects="1">
      <p:cViewPr varScale="1">
        <p:scale>
          <a:sx n="82" d="100"/>
          <a:sy n="82" d="100"/>
        </p:scale>
        <p:origin x="893"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i bullet-uri">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786314"/>
            <a:ext cx="78867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dirty="0"/>
          </a:p>
        </p:txBody>
      </p:sp>
      <p:sp>
        <p:nvSpPr>
          <p:cNvPr id="2" name="Date Placeholder 3">
            <a:extLst>
              <a:ext uri="{FF2B5EF4-FFF2-40B4-BE49-F238E27FC236}">
                <a16:creationId xmlns:a16="http://schemas.microsoft.com/office/drawing/2014/main" id="{18348D93-D6B5-F292-12F8-6D17F51719F1}"/>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F936E087-63E9-475E-9BE7-AFB580C578C3}" type="datetimeFigureOut">
              <a:rPr lang="en-US"/>
              <a:pPr>
                <a:defRPr/>
              </a:pPr>
              <a:t>12/19/2023</a:t>
            </a:fld>
            <a:endParaRPr lang="en-US" dirty="0"/>
          </a:p>
        </p:txBody>
      </p:sp>
      <p:sp>
        <p:nvSpPr>
          <p:cNvPr id="4" name="Slide Number Placeholder 5">
            <a:extLst>
              <a:ext uri="{FF2B5EF4-FFF2-40B4-BE49-F238E27FC236}">
                <a16:creationId xmlns:a16="http://schemas.microsoft.com/office/drawing/2014/main" id="{C6533EDB-847C-4CA5-4CB3-C0E54A1B4503}"/>
              </a:ext>
            </a:extLst>
          </p:cNvPr>
          <p:cNvSpPr>
            <a:spLocks noGrp="1"/>
          </p:cNvSpPr>
          <p:nvPr>
            <p:ph type="sldNum" sz="quarter" idx="11"/>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258FB524-4D56-4CC6-BE1D-5C6A82416196}" type="slidenum">
              <a:rPr lang="en-US" altLang="en-US"/>
              <a:pPr>
                <a:defRPr/>
              </a:pPr>
              <a:t>‹#›</a:t>
            </a:fld>
            <a:endParaRPr lang="en-US" altLang="en-US"/>
          </a:p>
        </p:txBody>
      </p:sp>
    </p:spTree>
    <p:extLst>
      <p:ext uri="{BB962C8B-B14F-4D97-AF65-F5344CB8AC3E}">
        <p14:creationId xmlns:p14="http://schemas.microsoft.com/office/powerpoint/2010/main" val="2422073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cu bullet-uri">
    <p:spTree>
      <p:nvGrpSpPr>
        <p:cNvPr id="1" name=""/>
        <p:cNvGrpSpPr/>
        <p:nvPr/>
      </p:nvGrpSpPr>
      <p:grpSpPr>
        <a:xfrm>
          <a:off x="0" y="0"/>
          <a:ext cx="0" cy="0"/>
          <a:chOff x="0" y="0"/>
          <a:chExt cx="0" cy="0"/>
        </a:xfrm>
      </p:grpSpPr>
      <p:sp>
        <p:nvSpPr>
          <p:cNvPr id="9" name="Content Placeholder 2"/>
          <p:cNvSpPr>
            <a:spLocks noGrp="1"/>
          </p:cNvSpPr>
          <p:nvPr>
            <p:ph idx="13"/>
          </p:nvPr>
        </p:nvSpPr>
        <p:spPr>
          <a:xfrm>
            <a:off x="623888" y="1900106"/>
            <a:ext cx="7886700" cy="4327073"/>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2" name="Date Placeholder 3">
            <a:extLst>
              <a:ext uri="{FF2B5EF4-FFF2-40B4-BE49-F238E27FC236}">
                <a16:creationId xmlns:a16="http://schemas.microsoft.com/office/drawing/2014/main" id="{A9555BF8-2344-8C92-FFFD-8F5A5CBB04DC}"/>
              </a:ext>
            </a:extLst>
          </p:cNvPr>
          <p:cNvSpPr>
            <a:spLocks noGrp="1"/>
          </p:cNvSpPr>
          <p:nvPr>
            <p:ph type="dt" sz="half" idx="14"/>
          </p:nvPr>
        </p:nvSpPr>
        <p:spPr/>
        <p:txBody>
          <a:bodyPr/>
          <a:lstStyle>
            <a:lvl1pPr>
              <a:defRPr>
                <a:latin typeface="PT Sans" charset="-52"/>
                <a:ea typeface="PT Sans" charset="-52"/>
                <a:cs typeface="PT Sans" charset="-52"/>
              </a:defRPr>
            </a:lvl1pPr>
          </a:lstStyle>
          <a:p>
            <a:pPr>
              <a:defRPr/>
            </a:pPr>
            <a:fld id="{02197510-BB13-443F-B976-F6D515515E1A}" type="datetimeFigureOut">
              <a:rPr lang="en-US"/>
              <a:pPr>
                <a:defRPr/>
              </a:pPr>
              <a:t>12/19/2023</a:t>
            </a:fld>
            <a:endParaRPr lang="en-US" dirty="0"/>
          </a:p>
        </p:txBody>
      </p:sp>
      <p:sp>
        <p:nvSpPr>
          <p:cNvPr id="3" name="Slide Number Placeholder 5">
            <a:extLst>
              <a:ext uri="{FF2B5EF4-FFF2-40B4-BE49-F238E27FC236}">
                <a16:creationId xmlns:a16="http://schemas.microsoft.com/office/drawing/2014/main" id="{AA36A4BF-2305-DDB2-1DB9-2A2B41CCC346}"/>
              </a:ext>
            </a:extLst>
          </p:cNvPr>
          <p:cNvSpPr>
            <a:spLocks noGrp="1"/>
          </p:cNvSpPr>
          <p:nvPr>
            <p:ph type="sldNum" sz="quarter" idx="15"/>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778B9342-958E-42B1-971F-2248F69A7374}" type="slidenum">
              <a:rPr lang="en-US" altLang="en-US"/>
              <a:pPr>
                <a:defRPr/>
              </a:pPr>
              <a:t>‹#›</a:t>
            </a:fld>
            <a:endParaRPr lang="en-US" altLang="en-US"/>
          </a:p>
        </p:txBody>
      </p:sp>
    </p:spTree>
    <p:extLst>
      <p:ext uri="{BB962C8B-B14F-4D97-AF65-F5344CB8AC3E}">
        <p14:creationId xmlns:p14="http://schemas.microsoft.com/office/powerpoint/2010/main" val="2712991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i 2 boxuri cu bullet-uri">
    <p:spTree>
      <p:nvGrpSpPr>
        <p:cNvPr id="1" name=""/>
        <p:cNvGrpSpPr/>
        <p:nvPr/>
      </p:nvGrpSpPr>
      <p:grpSpPr>
        <a:xfrm>
          <a:off x="0" y="0"/>
          <a:ext cx="0" cy="0"/>
          <a:chOff x="0" y="0"/>
          <a:chExt cx="0" cy="0"/>
        </a:xfrm>
      </p:grpSpPr>
      <p:sp>
        <p:nvSpPr>
          <p:cNvPr id="8" name="Content Placeholder 2"/>
          <p:cNvSpPr>
            <a:spLocks noGrp="1"/>
          </p:cNvSpPr>
          <p:nvPr>
            <p:ph idx="13"/>
          </p:nvPr>
        </p:nvSpPr>
        <p:spPr>
          <a:xfrm>
            <a:off x="628650" y="2786314"/>
            <a:ext cx="38862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12" name="Content Placeholder 2"/>
          <p:cNvSpPr>
            <a:spLocks noGrp="1"/>
          </p:cNvSpPr>
          <p:nvPr>
            <p:ph idx="14"/>
          </p:nvPr>
        </p:nvSpPr>
        <p:spPr>
          <a:xfrm>
            <a:off x="4646995" y="2776665"/>
            <a:ext cx="38862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10"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dirty="0"/>
          </a:p>
        </p:txBody>
      </p:sp>
      <p:sp>
        <p:nvSpPr>
          <p:cNvPr id="2" name="Date Placeholder 4">
            <a:extLst>
              <a:ext uri="{FF2B5EF4-FFF2-40B4-BE49-F238E27FC236}">
                <a16:creationId xmlns:a16="http://schemas.microsoft.com/office/drawing/2014/main" id="{CE53338A-1E4A-046A-C66A-0D497C26733D}"/>
              </a:ext>
            </a:extLst>
          </p:cNvPr>
          <p:cNvSpPr>
            <a:spLocks noGrp="1"/>
          </p:cNvSpPr>
          <p:nvPr>
            <p:ph type="dt" sz="half" idx="15"/>
          </p:nvPr>
        </p:nvSpPr>
        <p:spPr/>
        <p:txBody>
          <a:bodyPr/>
          <a:lstStyle>
            <a:lvl1pPr>
              <a:defRPr>
                <a:latin typeface="PT Sans" charset="-52"/>
                <a:ea typeface="PT Sans" charset="-52"/>
                <a:cs typeface="PT Sans" charset="-52"/>
              </a:defRPr>
            </a:lvl1pPr>
          </a:lstStyle>
          <a:p>
            <a:pPr>
              <a:defRPr/>
            </a:pPr>
            <a:fld id="{C24E0CD4-7C37-470F-B04A-B3CEEFE1BC2B}" type="datetimeFigureOut">
              <a:rPr lang="en-US"/>
              <a:pPr>
                <a:defRPr/>
              </a:pPr>
              <a:t>12/19/2023</a:t>
            </a:fld>
            <a:endParaRPr lang="en-US" dirty="0"/>
          </a:p>
        </p:txBody>
      </p:sp>
      <p:sp>
        <p:nvSpPr>
          <p:cNvPr id="3" name="Slide Number Placeholder 6">
            <a:extLst>
              <a:ext uri="{FF2B5EF4-FFF2-40B4-BE49-F238E27FC236}">
                <a16:creationId xmlns:a16="http://schemas.microsoft.com/office/drawing/2014/main" id="{98DB435E-FC4A-9574-5A6C-4C3F346AAD9A}"/>
              </a:ext>
            </a:extLst>
          </p:cNvPr>
          <p:cNvSpPr>
            <a:spLocks noGrp="1"/>
          </p:cNvSpPr>
          <p:nvPr>
            <p:ph type="sldNum" sz="quarter" idx="16"/>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602DEB24-F70D-4A23-97F5-284D115D941E}" type="slidenum">
              <a:rPr lang="en-US" altLang="en-US"/>
              <a:pPr>
                <a:defRPr/>
              </a:pPr>
              <a:t>‹#›</a:t>
            </a:fld>
            <a:endParaRPr lang="en-US" altLang="en-US"/>
          </a:p>
        </p:txBody>
      </p:sp>
    </p:spTree>
    <p:extLst>
      <p:ext uri="{BB962C8B-B14F-4D97-AF65-F5344CB8AC3E}">
        <p14:creationId xmlns:p14="http://schemas.microsoft.com/office/powerpoint/2010/main" val="2146552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i douta boxe cu text simplu">
    <p:spTree>
      <p:nvGrpSpPr>
        <p:cNvPr id="1" name=""/>
        <p:cNvGrpSpPr/>
        <p:nvPr/>
      </p:nvGrpSpPr>
      <p:grpSpPr>
        <a:xfrm>
          <a:off x="0" y="0"/>
          <a:ext cx="0" cy="0"/>
          <a:chOff x="0" y="0"/>
          <a:chExt cx="0" cy="0"/>
        </a:xfrm>
      </p:grpSpPr>
      <p:sp>
        <p:nvSpPr>
          <p:cNvPr id="12" name="Content Placeholder 2"/>
          <p:cNvSpPr>
            <a:spLocks noGrp="1"/>
          </p:cNvSpPr>
          <p:nvPr>
            <p:ph idx="13"/>
          </p:nvPr>
        </p:nvSpPr>
        <p:spPr>
          <a:xfrm>
            <a:off x="628650" y="2786314"/>
            <a:ext cx="3886200" cy="3082041"/>
          </a:xfrm>
        </p:spPr>
        <p:txBody>
          <a:bodyPr>
            <a:normAutofit/>
          </a:bodyPr>
          <a:lstStyle>
            <a:lvl1pPr marL="0" indent="0">
              <a:buNone/>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p:txBody>
      </p:sp>
      <p:sp>
        <p:nvSpPr>
          <p:cNvPr id="14" name="Content Placeholder 2"/>
          <p:cNvSpPr>
            <a:spLocks noGrp="1"/>
          </p:cNvSpPr>
          <p:nvPr>
            <p:ph idx="14"/>
          </p:nvPr>
        </p:nvSpPr>
        <p:spPr>
          <a:xfrm>
            <a:off x="4646995" y="2776665"/>
            <a:ext cx="3886200" cy="3082041"/>
          </a:xfrm>
        </p:spPr>
        <p:txBody>
          <a:bodyPr>
            <a:normAutofit/>
          </a:bodyPr>
          <a:lstStyle>
            <a:lvl1pPr marL="0" indent="0">
              <a:buNone/>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dirty="0"/>
          </a:p>
        </p:txBody>
      </p:sp>
      <p:sp>
        <p:nvSpPr>
          <p:cNvPr id="2" name="Date Placeholder 4">
            <a:extLst>
              <a:ext uri="{FF2B5EF4-FFF2-40B4-BE49-F238E27FC236}">
                <a16:creationId xmlns:a16="http://schemas.microsoft.com/office/drawing/2014/main" id="{CB2B256A-5839-F329-9AB7-CFBC8B7A0B13}"/>
              </a:ext>
            </a:extLst>
          </p:cNvPr>
          <p:cNvSpPr>
            <a:spLocks noGrp="1"/>
          </p:cNvSpPr>
          <p:nvPr>
            <p:ph type="dt" sz="half" idx="15"/>
          </p:nvPr>
        </p:nvSpPr>
        <p:spPr/>
        <p:txBody>
          <a:bodyPr/>
          <a:lstStyle>
            <a:lvl1pPr>
              <a:defRPr>
                <a:latin typeface="PT Sans" charset="-52"/>
                <a:ea typeface="PT Sans" charset="-52"/>
                <a:cs typeface="PT Sans" charset="-52"/>
              </a:defRPr>
            </a:lvl1pPr>
          </a:lstStyle>
          <a:p>
            <a:pPr>
              <a:defRPr/>
            </a:pPr>
            <a:fld id="{4C6AA1B9-44C1-4956-BF4D-4EDEA5FAD43F}" type="datetimeFigureOut">
              <a:rPr lang="en-US"/>
              <a:pPr>
                <a:defRPr/>
              </a:pPr>
              <a:t>12/19/2023</a:t>
            </a:fld>
            <a:endParaRPr lang="en-US" dirty="0"/>
          </a:p>
        </p:txBody>
      </p:sp>
      <p:sp>
        <p:nvSpPr>
          <p:cNvPr id="3" name="Slide Number Placeholder 6">
            <a:extLst>
              <a:ext uri="{FF2B5EF4-FFF2-40B4-BE49-F238E27FC236}">
                <a16:creationId xmlns:a16="http://schemas.microsoft.com/office/drawing/2014/main" id="{82FE2015-5653-1D7B-8E74-F757EAC82014}"/>
              </a:ext>
            </a:extLst>
          </p:cNvPr>
          <p:cNvSpPr>
            <a:spLocks noGrp="1"/>
          </p:cNvSpPr>
          <p:nvPr>
            <p:ph type="sldNum" sz="quarter" idx="16"/>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55C1AA6C-817D-4C24-8000-9902485E6CC4}" type="slidenum">
              <a:rPr lang="en-US" altLang="en-US"/>
              <a:pPr>
                <a:defRPr/>
              </a:pPr>
              <a:t>‹#›</a:t>
            </a:fld>
            <a:endParaRPr lang="en-US" altLang="en-US"/>
          </a:p>
        </p:txBody>
      </p:sp>
    </p:spTree>
    <p:extLst>
      <p:ext uri="{BB962C8B-B14F-4D97-AF65-F5344CB8AC3E}">
        <p14:creationId xmlns:p14="http://schemas.microsoft.com/office/powerpoint/2010/main" val="406990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i bullet-uri">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786314"/>
            <a:ext cx="78867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dirty="0"/>
          </a:p>
        </p:txBody>
      </p:sp>
      <p:sp>
        <p:nvSpPr>
          <p:cNvPr id="2" name="Date Placeholder 3">
            <a:extLst>
              <a:ext uri="{FF2B5EF4-FFF2-40B4-BE49-F238E27FC236}">
                <a16:creationId xmlns:a16="http://schemas.microsoft.com/office/drawing/2014/main" id="{982F1B3A-3495-6998-F2D7-C7E80EA07634}"/>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B3762785-00E8-4628-9C14-A80DC9960AA5}" type="datetimeFigureOut">
              <a:rPr lang="en-US"/>
              <a:pPr>
                <a:defRPr/>
              </a:pPr>
              <a:t>12/19/2023</a:t>
            </a:fld>
            <a:endParaRPr lang="en-US" dirty="0"/>
          </a:p>
        </p:txBody>
      </p:sp>
      <p:sp>
        <p:nvSpPr>
          <p:cNvPr id="4" name="Slide Number Placeholder 5">
            <a:extLst>
              <a:ext uri="{FF2B5EF4-FFF2-40B4-BE49-F238E27FC236}">
                <a16:creationId xmlns:a16="http://schemas.microsoft.com/office/drawing/2014/main" id="{98F60039-DD7D-8AB3-B21A-CAEA4D8DE69B}"/>
              </a:ext>
            </a:extLst>
          </p:cNvPr>
          <p:cNvSpPr>
            <a:spLocks noGrp="1"/>
          </p:cNvSpPr>
          <p:nvPr>
            <p:ph type="sldNum" sz="quarter" idx="11"/>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9298FEBB-0DA5-4B21-8C01-D4E8A08C3FBA}" type="slidenum">
              <a:rPr lang="en-US" altLang="en-US"/>
              <a:pPr>
                <a:defRPr/>
              </a:pPr>
              <a:t>‹#›</a:t>
            </a:fld>
            <a:endParaRPr lang="en-US" altLang="en-US"/>
          </a:p>
        </p:txBody>
      </p:sp>
    </p:spTree>
    <p:extLst>
      <p:ext uri="{BB962C8B-B14F-4D97-AF65-F5344CB8AC3E}">
        <p14:creationId xmlns:p14="http://schemas.microsoft.com/office/powerpoint/2010/main" val="1385321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i text simplu">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2783806"/>
            <a:ext cx="7886700" cy="3084549"/>
          </a:xfrm>
        </p:spPr>
        <p:txBody>
          <a:bodyPr>
            <a:normAutofit/>
          </a:bodyPr>
          <a:lstStyle>
            <a:lvl1pPr marL="0" indent="0">
              <a:buNone/>
              <a:defRPr sz="2000">
                <a:solidFill>
                  <a:schemeClr val="tx1"/>
                </a:solidFill>
                <a:latin typeface="PT Sans" charset="-52"/>
                <a:ea typeface="PT Sans" charset="-52"/>
                <a:cs typeface="PT Sans" charset="-5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dirty="0"/>
          </a:p>
        </p:txBody>
      </p:sp>
      <p:sp>
        <p:nvSpPr>
          <p:cNvPr id="2" name="Date Placeholder 3">
            <a:extLst>
              <a:ext uri="{FF2B5EF4-FFF2-40B4-BE49-F238E27FC236}">
                <a16:creationId xmlns:a16="http://schemas.microsoft.com/office/drawing/2014/main" id="{1BB5E277-69FB-226C-B146-777294AF2360}"/>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FAEEC8D5-B4A9-4D59-8206-8FFFD2F30D92}" type="datetimeFigureOut">
              <a:rPr lang="en-US"/>
              <a:pPr>
                <a:defRPr/>
              </a:pPr>
              <a:t>12/19/2023</a:t>
            </a:fld>
            <a:endParaRPr lang="en-US" dirty="0"/>
          </a:p>
        </p:txBody>
      </p:sp>
      <p:sp>
        <p:nvSpPr>
          <p:cNvPr id="4" name="Slide Number Placeholder 5">
            <a:extLst>
              <a:ext uri="{FF2B5EF4-FFF2-40B4-BE49-F238E27FC236}">
                <a16:creationId xmlns:a16="http://schemas.microsoft.com/office/drawing/2014/main" id="{D65A4F64-4971-0167-7771-83EFCB5C6F23}"/>
              </a:ext>
            </a:extLst>
          </p:cNvPr>
          <p:cNvSpPr>
            <a:spLocks noGrp="1"/>
          </p:cNvSpPr>
          <p:nvPr>
            <p:ph type="sldNum" sz="quarter" idx="11"/>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156C0F46-0661-4425-9616-018CAFFFA681}" type="slidenum">
              <a:rPr lang="en-US" altLang="en-US"/>
              <a:pPr>
                <a:defRPr/>
              </a:pPr>
              <a:t>‹#›</a:t>
            </a:fld>
            <a:endParaRPr lang="en-US" altLang="en-US"/>
          </a:p>
        </p:txBody>
      </p:sp>
    </p:spTree>
    <p:extLst>
      <p:ext uri="{BB962C8B-B14F-4D97-AF65-F5344CB8AC3E}">
        <p14:creationId xmlns:p14="http://schemas.microsoft.com/office/powerpoint/2010/main" val="1782054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simplu">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623888" y="1900107"/>
            <a:ext cx="7886700" cy="4327073"/>
          </a:xfrm>
        </p:spPr>
        <p:txBody>
          <a:bodyPr>
            <a:normAutofit/>
          </a:bodyPr>
          <a:lstStyle>
            <a:lvl1pPr marL="0" indent="0">
              <a:buNone/>
              <a:defRPr sz="2000">
                <a:solidFill>
                  <a:schemeClr val="tx1"/>
                </a:solidFill>
                <a:latin typeface="PT Sans" charset="-52"/>
                <a:ea typeface="PT Sans" charset="-52"/>
                <a:cs typeface="PT Sans" charset="-5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2" name="Date Placeholder 3">
            <a:extLst>
              <a:ext uri="{FF2B5EF4-FFF2-40B4-BE49-F238E27FC236}">
                <a16:creationId xmlns:a16="http://schemas.microsoft.com/office/drawing/2014/main" id="{4581FEFB-7E14-D903-091C-B9DF3F598F13}"/>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0FA5989B-C6A5-4B43-948D-3249DC0AC63B}" type="datetimeFigureOut">
              <a:rPr lang="en-US"/>
              <a:pPr>
                <a:defRPr/>
              </a:pPr>
              <a:t>12/19/2023</a:t>
            </a:fld>
            <a:endParaRPr lang="en-US" dirty="0"/>
          </a:p>
        </p:txBody>
      </p:sp>
      <p:sp>
        <p:nvSpPr>
          <p:cNvPr id="3" name="Slide Number Placeholder 5">
            <a:extLst>
              <a:ext uri="{FF2B5EF4-FFF2-40B4-BE49-F238E27FC236}">
                <a16:creationId xmlns:a16="http://schemas.microsoft.com/office/drawing/2014/main" id="{BA8023F4-9D7D-50BC-207D-A8B04EDC5D40}"/>
              </a:ext>
            </a:extLst>
          </p:cNvPr>
          <p:cNvSpPr>
            <a:spLocks noGrp="1"/>
          </p:cNvSpPr>
          <p:nvPr>
            <p:ph type="sldNum" sz="quarter" idx="11"/>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C2A420BC-613E-40CE-9045-3BA66C46E088}" type="slidenum">
              <a:rPr lang="en-US" altLang="en-US"/>
              <a:pPr>
                <a:defRPr/>
              </a:pPr>
              <a:t>‹#›</a:t>
            </a:fld>
            <a:endParaRPr lang="en-US" altLang="en-US"/>
          </a:p>
        </p:txBody>
      </p:sp>
    </p:spTree>
    <p:extLst>
      <p:ext uri="{BB962C8B-B14F-4D97-AF65-F5344CB8AC3E}">
        <p14:creationId xmlns:p14="http://schemas.microsoft.com/office/powerpoint/2010/main" val="293105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cu bullet-uri">
    <p:spTree>
      <p:nvGrpSpPr>
        <p:cNvPr id="1" name=""/>
        <p:cNvGrpSpPr/>
        <p:nvPr/>
      </p:nvGrpSpPr>
      <p:grpSpPr>
        <a:xfrm>
          <a:off x="0" y="0"/>
          <a:ext cx="0" cy="0"/>
          <a:chOff x="0" y="0"/>
          <a:chExt cx="0" cy="0"/>
        </a:xfrm>
      </p:grpSpPr>
      <p:sp>
        <p:nvSpPr>
          <p:cNvPr id="9" name="Content Placeholder 2"/>
          <p:cNvSpPr>
            <a:spLocks noGrp="1"/>
          </p:cNvSpPr>
          <p:nvPr>
            <p:ph idx="13"/>
          </p:nvPr>
        </p:nvSpPr>
        <p:spPr>
          <a:xfrm>
            <a:off x="623888" y="1900106"/>
            <a:ext cx="7886700" cy="4327073"/>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2" name="Date Placeholder 3">
            <a:extLst>
              <a:ext uri="{FF2B5EF4-FFF2-40B4-BE49-F238E27FC236}">
                <a16:creationId xmlns:a16="http://schemas.microsoft.com/office/drawing/2014/main" id="{E8707504-B3F4-AF89-0659-98C651A61F2F}"/>
              </a:ext>
            </a:extLst>
          </p:cNvPr>
          <p:cNvSpPr>
            <a:spLocks noGrp="1"/>
          </p:cNvSpPr>
          <p:nvPr>
            <p:ph type="dt" sz="half" idx="14"/>
          </p:nvPr>
        </p:nvSpPr>
        <p:spPr/>
        <p:txBody>
          <a:bodyPr/>
          <a:lstStyle>
            <a:lvl1pPr>
              <a:defRPr>
                <a:latin typeface="PT Sans" charset="-52"/>
                <a:ea typeface="PT Sans" charset="-52"/>
                <a:cs typeface="PT Sans" charset="-52"/>
              </a:defRPr>
            </a:lvl1pPr>
          </a:lstStyle>
          <a:p>
            <a:pPr>
              <a:defRPr/>
            </a:pPr>
            <a:fld id="{7D2721D5-7265-4096-800D-4B8D6AE55EBB}" type="datetimeFigureOut">
              <a:rPr lang="en-US"/>
              <a:pPr>
                <a:defRPr/>
              </a:pPr>
              <a:t>12/19/2023</a:t>
            </a:fld>
            <a:endParaRPr lang="en-US" dirty="0"/>
          </a:p>
        </p:txBody>
      </p:sp>
      <p:sp>
        <p:nvSpPr>
          <p:cNvPr id="3" name="Slide Number Placeholder 5">
            <a:extLst>
              <a:ext uri="{FF2B5EF4-FFF2-40B4-BE49-F238E27FC236}">
                <a16:creationId xmlns:a16="http://schemas.microsoft.com/office/drawing/2014/main" id="{4162C0D6-B010-3BAA-FEC4-CA543321FF73}"/>
              </a:ext>
            </a:extLst>
          </p:cNvPr>
          <p:cNvSpPr>
            <a:spLocks noGrp="1"/>
          </p:cNvSpPr>
          <p:nvPr>
            <p:ph type="sldNum" sz="quarter" idx="15"/>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77B74560-5A87-456D-B6BF-806ABDA754EA}" type="slidenum">
              <a:rPr lang="en-US" altLang="en-US"/>
              <a:pPr>
                <a:defRPr/>
              </a:pPr>
              <a:t>‹#›</a:t>
            </a:fld>
            <a:endParaRPr lang="en-US" altLang="en-US"/>
          </a:p>
        </p:txBody>
      </p:sp>
    </p:spTree>
    <p:extLst>
      <p:ext uri="{BB962C8B-B14F-4D97-AF65-F5344CB8AC3E}">
        <p14:creationId xmlns:p14="http://schemas.microsoft.com/office/powerpoint/2010/main" val="2068364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i 2 boxuri cu bullet-uri">
    <p:spTree>
      <p:nvGrpSpPr>
        <p:cNvPr id="1" name=""/>
        <p:cNvGrpSpPr/>
        <p:nvPr/>
      </p:nvGrpSpPr>
      <p:grpSpPr>
        <a:xfrm>
          <a:off x="0" y="0"/>
          <a:ext cx="0" cy="0"/>
          <a:chOff x="0" y="0"/>
          <a:chExt cx="0" cy="0"/>
        </a:xfrm>
      </p:grpSpPr>
      <p:sp>
        <p:nvSpPr>
          <p:cNvPr id="8" name="Content Placeholder 2"/>
          <p:cNvSpPr>
            <a:spLocks noGrp="1"/>
          </p:cNvSpPr>
          <p:nvPr>
            <p:ph idx="13"/>
          </p:nvPr>
        </p:nvSpPr>
        <p:spPr>
          <a:xfrm>
            <a:off x="628650" y="2786314"/>
            <a:ext cx="38862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12" name="Content Placeholder 2"/>
          <p:cNvSpPr>
            <a:spLocks noGrp="1"/>
          </p:cNvSpPr>
          <p:nvPr>
            <p:ph idx="14"/>
          </p:nvPr>
        </p:nvSpPr>
        <p:spPr>
          <a:xfrm>
            <a:off x="4646995" y="2776665"/>
            <a:ext cx="38862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10"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dirty="0"/>
          </a:p>
        </p:txBody>
      </p:sp>
      <p:sp>
        <p:nvSpPr>
          <p:cNvPr id="2" name="Date Placeholder 4">
            <a:extLst>
              <a:ext uri="{FF2B5EF4-FFF2-40B4-BE49-F238E27FC236}">
                <a16:creationId xmlns:a16="http://schemas.microsoft.com/office/drawing/2014/main" id="{F07557B9-9FB3-1FBA-5BAC-7AE400A38C6D}"/>
              </a:ext>
            </a:extLst>
          </p:cNvPr>
          <p:cNvSpPr>
            <a:spLocks noGrp="1"/>
          </p:cNvSpPr>
          <p:nvPr>
            <p:ph type="dt" sz="half" idx="15"/>
          </p:nvPr>
        </p:nvSpPr>
        <p:spPr/>
        <p:txBody>
          <a:bodyPr/>
          <a:lstStyle>
            <a:lvl1pPr>
              <a:defRPr>
                <a:latin typeface="PT Sans" charset="-52"/>
                <a:ea typeface="PT Sans" charset="-52"/>
                <a:cs typeface="PT Sans" charset="-52"/>
              </a:defRPr>
            </a:lvl1pPr>
          </a:lstStyle>
          <a:p>
            <a:pPr>
              <a:defRPr/>
            </a:pPr>
            <a:fld id="{C4722440-1D89-44A2-B40C-AFCB9C2D6217}" type="datetimeFigureOut">
              <a:rPr lang="en-US"/>
              <a:pPr>
                <a:defRPr/>
              </a:pPr>
              <a:t>12/19/2023</a:t>
            </a:fld>
            <a:endParaRPr lang="en-US" dirty="0"/>
          </a:p>
        </p:txBody>
      </p:sp>
      <p:sp>
        <p:nvSpPr>
          <p:cNvPr id="3" name="Slide Number Placeholder 6">
            <a:extLst>
              <a:ext uri="{FF2B5EF4-FFF2-40B4-BE49-F238E27FC236}">
                <a16:creationId xmlns:a16="http://schemas.microsoft.com/office/drawing/2014/main" id="{BD31C84D-F74D-ECF1-02B3-86D8BFFA430B}"/>
              </a:ext>
            </a:extLst>
          </p:cNvPr>
          <p:cNvSpPr>
            <a:spLocks noGrp="1"/>
          </p:cNvSpPr>
          <p:nvPr>
            <p:ph type="sldNum" sz="quarter" idx="16"/>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65495109-AFC8-40D5-B755-20DEC329256E}" type="slidenum">
              <a:rPr lang="en-US" altLang="en-US"/>
              <a:pPr>
                <a:defRPr/>
              </a:pPr>
              <a:t>‹#›</a:t>
            </a:fld>
            <a:endParaRPr lang="en-US" altLang="en-US"/>
          </a:p>
        </p:txBody>
      </p:sp>
    </p:spTree>
    <p:extLst>
      <p:ext uri="{BB962C8B-B14F-4D97-AF65-F5344CB8AC3E}">
        <p14:creationId xmlns:p14="http://schemas.microsoft.com/office/powerpoint/2010/main" val="2917470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i douta boxe cu text simplu">
    <p:spTree>
      <p:nvGrpSpPr>
        <p:cNvPr id="1" name=""/>
        <p:cNvGrpSpPr/>
        <p:nvPr/>
      </p:nvGrpSpPr>
      <p:grpSpPr>
        <a:xfrm>
          <a:off x="0" y="0"/>
          <a:ext cx="0" cy="0"/>
          <a:chOff x="0" y="0"/>
          <a:chExt cx="0" cy="0"/>
        </a:xfrm>
      </p:grpSpPr>
      <p:sp>
        <p:nvSpPr>
          <p:cNvPr id="12" name="Content Placeholder 2"/>
          <p:cNvSpPr>
            <a:spLocks noGrp="1"/>
          </p:cNvSpPr>
          <p:nvPr>
            <p:ph idx="13"/>
          </p:nvPr>
        </p:nvSpPr>
        <p:spPr>
          <a:xfrm>
            <a:off x="628650" y="2786314"/>
            <a:ext cx="3886200" cy="3082041"/>
          </a:xfrm>
        </p:spPr>
        <p:txBody>
          <a:bodyPr>
            <a:normAutofit/>
          </a:bodyPr>
          <a:lstStyle>
            <a:lvl1pPr marL="0" indent="0">
              <a:buNone/>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p:txBody>
      </p:sp>
      <p:sp>
        <p:nvSpPr>
          <p:cNvPr id="14" name="Content Placeholder 2"/>
          <p:cNvSpPr>
            <a:spLocks noGrp="1"/>
          </p:cNvSpPr>
          <p:nvPr>
            <p:ph idx="14"/>
          </p:nvPr>
        </p:nvSpPr>
        <p:spPr>
          <a:xfrm>
            <a:off x="4646995" y="2776665"/>
            <a:ext cx="3886200" cy="3082041"/>
          </a:xfrm>
        </p:spPr>
        <p:txBody>
          <a:bodyPr>
            <a:normAutofit/>
          </a:bodyPr>
          <a:lstStyle>
            <a:lvl1pPr marL="0" indent="0">
              <a:buNone/>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dirty="0"/>
          </a:p>
        </p:txBody>
      </p:sp>
      <p:sp>
        <p:nvSpPr>
          <p:cNvPr id="2" name="Date Placeholder 4">
            <a:extLst>
              <a:ext uri="{FF2B5EF4-FFF2-40B4-BE49-F238E27FC236}">
                <a16:creationId xmlns:a16="http://schemas.microsoft.com/office/drawing/2014/main" id="{039C8AD9-6706-6F1B-C87E-DBAD2C6F4EEF}"/>
              </a:ext>
            </a:extLst>
          </p:cNvPr>
          <p:cNvSpPr>
            <a:spLocks noGrp="1"/>
          </p:cNvSpPr>
          <p:nvPr>
            <p:ph type="dt" sz="half" idx="15"/>
          </p:nvPr>
        </p:nvSpPr>
        <p:spPr/>
        <p:txBody>
          <a:bodyPr/>
          <a:lstStyle>
            <a:lvl1pPr>
              <a:defRPr>
                <a:latin typeface="PT Sans" charset="-52"/>
                <a:ea typeface="PT Sans" charset="-52"/>
                <a:cs typeface="PT Sans" charset="-52"/>
              </a:defRPr>
            </a:lvl1pPr>
          </a:lstStyle>
          <a:p>
            <a:pPr>
              <a:defRPr/>
            </a:pPr>
            <a:fld id="{A42F0099-A538-4E8D-919A-EDADD37291B5}" type="datetimeFigureOut">
              <a:rPr lang="en-US"/>
              <a:pPr>
                <a:defRPr/>
              </a:pPr>
              <a:t>12/19/2023</a:t>
            </a:fld>
            <a:endParaRPr lang="en-US" dirty="0"/>
          </a:p>
        </p:txBody>
      </p:sp>
      <p:sp>
        <p:nvSpPr>
          <p:cNvPr id="3" name="Slide Number Placeholder 6">
            <a:extLst>
              <a:ext uri="{FF2B5EF4-FFF2-40B4-BE49-F238E27FC236}">
                <a16:creationId xmlns:a16="http://schemas.microsoft.com/office/drawing/2014/main" id="{1F5F0839-C773-04EF-516B-E2B4CB9A77FD}"/>
              </a:ext>
            </a:extLst>
          </p:cNvPr>
          <p:cNvSpPr>
            <a:spLocks noGrp="1"/>
          </p:cNvSpPr>
          <p:nvPr>
            <p:ph type="sldNum" sz="quarter" idx="16"/>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1AEA26CD-96B3-4983-AAD4-D35E44963624}" type="slidenum">
              <a:rPr lang="en-US" altLang="en-US"/>
              <a:pPr>
                <a:defRPr/>
              </a:pPr>
              <a:t>‹#›</a:t>
            </a:fld>
            <a:endParaRPr lang="en-US" altLang="en-US"/>
          </a:p>
        </p:txBody>
      </p:sp>
    </p:spTree>
    <p:extLst>
      <p:ext uri="{BB962C8B-B14F-4D97-AF65-F5344CB8AC3E}">
        <p14:creationId xmlns:p14="http://schemas.microsoft.com/office/powerpoint/2010/main" val="18861326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i bullet-uri">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786314"/>
            <a:ext cx="78867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dirty="0"/>
          </a:p>
        </p:txBody>
      </p:sp>
      <p:sp>
        <p:nvSpPr>
          <p:cNvPr id="2" name="Date Placeholder 3">
            <a:extLst>
              <a:ext uri="{FF2B5EF4-FFF2-40B4-BE49-F238E27FC236}">
                <a16:creationId xmlns:a16="http://schemas.microsoft.com/office/drawing/2014/main" id="{E88B5F9E-01FB-22F0-B22D-9B07B8A061AE}"/>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3557156D-C04D-40C3-A68B-6F7932BA4506}" type="datetimeFigureOut">
              <a:rPr lang="en-US"/>
              <a:pPr>
                <a:defRPr/>
              </a:pPr>
              <a:t>12/19/2023</a:t>
            </a:fld>
            <a:endParaRPr lang="en-US" dirty="0"/>
          </a:p>
        </p:txBody>
      </p:sp>
      <p:sp>
        <p:nvSpPr>
          <p:cNvPr id="4" name="Slide Number Placeholder 5">
            <a:extLst>
              <a:ext uri="{FF2B5EF4-FFF2-40B4-BE49-F238E27FC236}">
                <a16:creationId xmlns:a16="http://schemas.microsoft.com/office/drawing/2014/main" id="{CDF15D24-1437-CC0C-211E-B26513914AC8}"/>
              </a:ext>
            </a:extLst>
          </p:cNvPr>
          <p:cNvSpPr>
            <a:spLocks noGrp="1"/>
          </p:cNvSpPr>
          <p:nvPr>
            <p:ph type="sldNum" sz="quarter" idx="11"/>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0987BEF6-3173-429B-9DCD-3F92CC95F3DF}" type="slidenum">
              <a:rPr lang="en-US" altLang="en-US"/>
              <a:pPr>
                <a:defRPr/>
              </a:pPr>
              <a:t>‹#›</a:t>
            </a:fld>
            <a:endParaRPr lang="en-US" altLang="en-US"/>
          </a:p>
        </p:txBody>
      </p:sp>
    </p:spTree>
    <p:extLst>
      <p:ext uri="{BB962C8B-B14F-4D97-AF65-F5344CB8AC3E}">
        <p14:creationId xmlns:p14="http://schemas.microsoft.com/office/powerpoint/2010/main" val="1555428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i text simplu">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2783806"/>
            <a:ext cx="7886700" cy="3084549"/>
          </a:xfrm>
        </p:spPr>
        <p:txBody>
          <a:bodyPr>
            <a:normAutofit/>
          </a:bodyPr>
          <a:lstStyle>
            <a:lvl1pPr marL="0" indent="0">
              <a:buNone/>
              <a:defRPr sz="2000">
                <a:solidFill>
                  <a:schemeClr val="tx1"/>
                </a:solidFill>
                <a:latin typeface="PT Sans" charset="-52"/>
                <a:ea typeface="PT Sans" charset="-52"/>
                <a:cs typeface="PT Sans" charset="-5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dirty="0"/>
          </a:p>
        </p:txBody>
      </p:sp>
      <p:sp>
        <p:nvSpPr>
          <p:cNvPr id="2" name="Date Placeholder 3">
            <a:extLst>
              <a:ext uri="{FF2B5EF4-FFF2-40B4-BE49-F238E27FC236}">
                <a16:creationId xmlns:a16="http://schemas.microsoft.com/office/drawing/2014/main" id="{42B4A6DE-7158-80FB-6F5A-0BDD207240A8}"/>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3E7F46F6-F01F-49D0-873B-63FA270887B3}" type="datetimeFigureOut">
              <a:rPr lang="en-US"/>
              <a:pPr>
                <a:defRPr/>
              </a:pPr>
              <a:t>12/19/2023</a:t>
            </a:fld>
            <a:endParaRPr lang="en-US" dirty="0"/>
          </a:p>
        </p:txBody>
      </p:sp>
      <p:sp>
        <p:nvSpPr>
          <p:cNvPr id="4" name="Slide Number Placeholder 5">
            <a:extLst>
              <a:ext uri="{FF2B5EF4-FFF2-40B4-BE49-F238E27FC236}">
                <a16:creationId xmlns:a16="http://schemas.microsoft.com/office/drawing/2014/main" id="{B27BFE81-D755-6EF1-A14A-D6B47EBB0B02}"/>
              </a:ext>
            </a:extLst>
          </p:cNvPr>
          <p:cNvSpPr>
            <a:spLocks noGrp="1"/>
          </p:cNvSpPr>
          <p:nvPr>
            <p:ph type="sldNum" sz="quarter" idx="11"/>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3831F4A6-FABB-44A3-B73A-ADC27F05C8AC}" type="slidenum">
              <a:rPr lang="en-US" altLang="en-US"/>
              <a:pPr>
                <a:defRPr/>
              </a:pPr>
              <a:t>‹#›</a:t>
            </a:fld>
            <a:endParaRPr lang="en-US" altLang="en-US"/>
          </a:p>
        </p:txBody>
      </p:sp>
    </p:spTree>
    <p:extLst>
      <p:ext uri="{BB962C8B-B14F-4D97-AF65-F5344CB8AC3E}">
        <p14:creationId xmlns:p14="http://schemas.microsoft.com/office/powerpoint/2010/main" val="38393564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i text simplu">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2783806"/>
            <a:ext cx="7886700" cy="3084549"/>
          </a:xfrm>
        </p:spPr>
        <p:txBody>
          <a:bodyPr>
            <a:normAutofit/>
          </a:bodyPr>
          <a:lstStyle>
            <a:lvl1pPr marL="0" indent="0">
              <a:buNone/>
              <a:defRPr sz="2000">
                <a:solidFill>
                  <a:schemeClr val="tx1"/>
                </a:solidFill>
                <a:latin typeface="PT Sans" charset="-52"/>
                <a:ea typeface="PT Sans" charset="-52"/>
                <a:cs typeface="PT Sans" charset="-5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dirty="0"/>
          </a:p>
        </p:txBody>
      </p:sp>
      <p:sp>
        <p:nvSpPr>
          <p:cNvPr id="2" name="Date Placeholder 3">
            <a:extLst>
              <a:ext uri="{FF2B5EF4-FFF2-40B4-BE49-F238E27FC236}">
                <a16:creationId xmlns:a16="http://schemas.microsoft.com/office/drawing/2014/main" id="{0FC61101-5B5C-C01C-578F-11B360687DD0}"/>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EEE637B6-145A-40D6-AAF6-27819FB068FC}" type="datetimeFigureOut">
              <a:rPr lang="en-US"/>
              <a:pPr>
                <a:defRPr/>
              </a:pPr>
              <a:t>12/19/2023</a:t>
            </a:fld>
            <a:endParaRPr lang="en-US" dirty="0"/>
          </a:p>
        </p:txBody>
      </p:sp>
      <p:sp>
        <p:nvSpPr>
          <p:cNvPr id="4" name="Slide Number Placeholder 5">
            <a:extLst>
              <a:ext uri="{FF2B5EF4-FFF2-40B4-BE49-F238E27FC236}">
                <a16:creationId xmlns:a16="http://schemas.microsoft.com/office/drawing/2014/main" id="{CE266817-5671-C7DA-6CC9-22450DEE7BDE}"/>
              </a:ext>
            </a:extLst>
          </p:cNvPr>
          <p:cNvSpPr>
            <a:spLocks noGrp="1"/>
          </p:cNvSpPr>
          <p:nvPr>
            <p:ph type="sldNum" sz="quarter" idx="11"/>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482FA9BF-B3DF-4FC7-84DA-625A6F2C72B9}" type="slidenum">
              <a:rPr lang="en-US" altLang="en-US"/>
              <a:pPr>
                <a:defRPr/>
              </a:pPr>
              <a:t>‹#›</a:t>
            </a:fld>
            <a:endParaRPr lang="en-US" altLang="en-US"/>
          </a:p>
        </p:txBody>
      </p:sp>
    </p:spTree>
    <p:extLst>
      <p:ext uri="{BB962C8B-B14F-4D97-AF65-F5344CB8AC3E}">
        <p14:creationId xmlns:p14="http://schemas.microsoft.com/office/powerpoint/2010/main" val="15116603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simplu">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623888" y="1900107"/>
            <a:ext cx="7886700" cy="4327073"/>
          </a:xfrm>
        </p:spPr>
        <p:txBody>
          <a:bodyPr>
            <a:normAutofit/>
          </a:bodyPr>
          <a:lstStyle>
            <a:lvl1pPr marL="0" indent="0">
              <a:buNone/>
              <a:defRPr sz="2000">
                <a:solidFill>
                  <a:schemeClr val="tx1"/>
                </a:solidFill>
                <a:latin typeface="PT Sans" charset="-52"/>
                <a:ea typeface="PT Sans" charset="-52"/>
                <a:cs typeface="PT Sans" charset="-5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2" name="Date Placeholder 3">
            <a:extLst>
              <a:ext uri="{FF2B5EF4-FFF2-40B4-BE49-F238E27FC236}">
                <a16:creationId xmlns:a16="http://schemas.microsoft.com/office/drawing/2014/main" id="{AD4EB75D-CFD1-8A7A-48B9-A2FBBEA21223}"/>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8C0B5BF8-BDA1-4621-B6D7-E58C91BEDB82}" type="datetimeFigureOut">
              <a:rPr lang="en-US"/>
              <a:pPr>
                <a:defRPr/>
              </a:pPr>
              <a:t>12/19/2023</a:t>
            </a:fld>
            <a:endParaRPr lang="en-US" dirty="0"/>
          </a:p>
        </p:txBody>
      </p:sp>
      <p:sp>
        <p:nvSpPr>
          <p:cNvPr id="3" name="Slide Number Placeholder 5">
            <a:extLst>
              <a:ext uri="{FF2B5EF4-FFF2-40B4-BE49-F238E27FC236}">
                <a16:creationId xmlns:a16="http://schemas.microsoft.com/office/drawing/2014/main" id="{11267125-B431-679F-D233-EB87365650CB}"/>
              </a:ext>
            </a:extLst>
          </p:cNvPr>
          <p:cNvSpPr>
            <a:spLocks noGrp="1"/>
          </p:cNvSpPr>
          <p:nvPr>
            <p:ph type="sldNum" sz="quarter" idx="11"/>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4D70F2E7-FFD3-4793-9407-4E2AEA17D424}" type="slidenum">
              <a:rPr lang="en-US" altLang="en-US"/>
              <a:pPr>
                <a:defRPr/>
              </a:pPr>
              <a:t>‹#›</a:t>
            </a:fld>
            <a:endParaRPr lang="en-US" altLang="en-US"/>
          </a:p>
        </p:txBody>
      </p:sp>
    </p:spTree>
    <p:extLst>
      <p:ext uri="{BB962C8B-B14F-4D97-AF65-F5344CB8AC3E}">
        <p14:creationId xmlns:p14="http://schemas.microsoft.com/office/powerpoint/2010/main" val="35926336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cu bullet-uri">
    <p:spTree>
      <p:nvGrpSpPr>
        <p:cNvPr id="1" name=""/>
        <p:cNvGrpSpPr/>
        <p:nvPr/>
      </p:nvGrpSpPr>
      <p:grpSpPr>
        <a:xfrm>
          <a:off x="0" y="0"/>
          <a:ext cx="0" cy="0"/>
          <a:chOff x="0" y="0"/>
          <a:chExt cx="0" cy="0"/>
        </a:xfrm>
      </p:grpSpPr>
      <p:sp>
        <p:nvSpPr>
          <p:cNvPr id="9" name="Content Placeholder 2"/>
          <p:cNvSpPr>
            <a:spLocks noGrp="1"/>
          </p:cNvSpPr>
          <p:nvPr>
            <p:ph idx="13"/>
          </p:nvPr>
        </p:nvSpPr>
        <p:spPr>
          <a:xfrm>
            <a:off x="623888" y="1900106"/>
            <a:ext cx="7886700" cy="4327073"/>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2" name="Date Placeholder 3">
            <a:extLst>
              <a:ext uri="{FF2B5EF4-FFF2-40B4-BE49-F238E27FC236}">
                <a16:creationId xmlns:a16="http://schemas.microsoft.com/office/drawing/2014/main" id="{12492978-DD2E-E379-E41A-E24A0A8893FB}"/>
              </a:ext>
            </a:extLst>
          </p:cNvPr>
          <p:cNvSpPr>
            <a:spLocks noGrp="1"/>
          </p:cNvSpPr>
          <p:nvPr>
            <p:ph type="dt" sz="half" idx="14"/>
          </p:nvPr>
        </p:nvSpPr>
        <p:spPr/>
        <p:txBody>
          <a:bodyPr/>
          <a:lstStyle>
            <a:lvl1pPr>
              <a:defRPr>
                <a:latin typeface="PT Sans" charset="-52"/>
                <a:ea typeface="PT Sans" charset="-52"/>
                <a:cs typeface="PT Sans" charset="-52"/>
              </a:defRPr>
            </a:lvl1pPr>
          </a:lstStyle>
          <a:p>
            <a:pPr>
              <a:defRPr/>
            </a:pPr>
            <a:fld id="{B2E0109D-0AE5-4D81-A8C4-6FB93A7EAC0F}" type="datetimeFigureOut">
              <a:rPr lang="en-US"/>
              <a:pPr>
                <a:defRPr/>
              </a:pPr>
              <a:t>12/19/2023</a:t>
            </a:fld>
            <a:endParaRPr lang="en-US" dirty="0"/>
          </a:p>
        </p:txBody>
      </p:sp>
      <p:sp>
        <p:nvSpPr>
          <p:cNvPr id="3" name="Slide Number Placeholder 5">
            <a:extLst>
              <a:ext uri="{FF2B5EF4-FFF2-40B4-BE49-F238E27FC236}">
                <a16:creationId xmlns:a16="http://schemas.microsoft.com/office/drawing/2014/main" id="{E61D8400-89D2-0273-0CF0-51320485F102}"/>
              </a:ext>
            </a:extLst>
          </p:cNvPr>
          <p:cNvSpPr>
            <a:spLocks noGrp="1"/>
          </p:cNvSpPr>
          <p:nvPr>
            <p:ph type="sldNum" sz="quarter" idx="15"/>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C85A2663-19AE-4963-83F7-3F47A7A3828B}" type="slidenum">
              <a:rPr lang="en-US" altLang="en-US"/>
              <a:pPr>
                <a:defRPr/>
              </a:pPr>
              <a:t>‹#›</a:t>
            </a:fld>
            <a:endParaRPr lang="en-US" altLang="en-US"/>
          </a:p>
        </p:txBody>
      </p:sp>
    </p:spTree>
    <p:extLst>
      <p:ext uri="{BB962C8B-B14F-4D97-AF65-F5344CB8AC3E}">
        <p14:creationId xmlns:p14="http://schemas.microsoft.com/office/powerpoint/2010/main" val="13256636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i 2 boxuri cu bullet-uri">
    <p:spTree>
      <p:nvGrpSpPr>
        <p:cNvPr id="1" name=""/>
        <p:cNvGrpSpPr/>
        <p:nvPr/>
      </p:nvGrpSpPr>
      <p:grpSpPr>
        <a:xfrm>
          <a:off x="0" y="0"/>
          <a:ext cx="0" cy="0"/>
          <a:chOff x="0" y="0"/>
          <a:chExt cx="0" cy="0"/>
        </a:xfrm>
      </p:grpSpPr>
      <p:sp>
        <p:nvSpPr>
          <p:cNvPr id="8" name="Content Placeholder 2"/>
          <p:cNvSpPr>
            <a:spLocks noGrp="1"/>
          </p:cNvSpPr>
          <p:nvPr>
            <p:ph idx="13"/>
          </p:nvPr>
        </p:nvSpPr>
        <p:spPr>
          <a:xfrm>
            <a:off x="628650" y="2786314"/>
            <a:ext cx="38862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12" name="Content Placeholder 2"/>
          <p:cNvSpPr>
            <a:spLocks noGrp="1"/>
          </p:cNvSpPr>
          <p:nvPr>
            <p:ph idx="14"/>
          </p:nvPr>
        </p:nvSpPr>
        <p:spPr>
          <a:xfrm>
            <a:off x="4646995" y="2776665"/>
            <a:ext cx="38862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10"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dirty="0"/>
          </a:p>
        </p:txBody>
      </p:sp>
      <p:sp>
        <p:nvSpPr>
          <p:cNvPr id="2" name="Date Placeholder 4">
            <a:extLst>
              <a:ext uri="{FF2B5EF4-FFF2-40B4-BE49-F238E27FC236}">
                <a16:creationId xmlns:a16="http://schemas.microsoft.com/office/drawing/2014/main" id="{99AB43CD-D240-10C5-26AF-7D4928131AF5}"/>
              </a:ext>
            </a:extLst>
          </p:cNvPr>
          <p:cNvSpPr>
            <a:spLocks noGrp="1"/>
          </p:cNvSpPr>
          <p:nvPr>
            <p:ph type="dt" sz="half" idx="15"/>
          </p:nvPr>
        </p:nvSpPr>
        <p:spPr/>
        <p:txBody>
          <a:bodyPr/>
          <a:lstStyle>
            <a:lvl1pPr>
              <a:defRPr>
                <a:latin typeface="PT Sans" charset="-52"/>
                <a:ea typeface="PT Sans" charset="-52"/>
                <a:cs typeface="PT Sans" charset="-52"/>
              </a:defRPr>
            </a:lvl1pPr>
          </a:lstStyle>
          <a:p>
            <a:pPr>
              <a:defRPr/>
            </a:pPr>
            <a:fld id="{CCAA6C14-80B0-4897-B73D-CFC0F6EC20C7}" type="datetimeFigureOut">
              <a:rPr lang="en-US"/>
              <a:pPr>
                <a:defRPr/>
              </a:pPr>
              <a:t>12/19/2023</a:t>
            </a:fld>
            <a:endParaRPr lang="en-US" dirty="0"/>
          </a:p>
        </p:txBody>
      </p:sp>
      <p:sp>
        <p:nvSpPr>
          <p:cNvPr id="3" name="Slide Number Placeholder 6">
            <a:extLst>
              <a:ext uri="{FF2B5EF4-FFF2-40B4-BE49-F238E27FC236}">
                <a16:creationId xmlns:a16="http://schemas.microsoft.com/office/drawing/2014/main" id="{4BCFE26C-B522-23A2-4DA7-B0E848A2DB37}"/>
              </a:ext>
            </a:extLst>
          </p:cNvPr>
          <p:cNvSpPr>
            <a:spLocks noGrp="1"/>
          </p:cNvSpPr>
          <p:nvPr>
            <p:ph type="sldNum" sz="quarter" idx="16"/>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05AE7325-02A1-45CD-BD9D-699E6F7BFAE7}" type="slidenum">
              <a:rPr lang="en-US" altLang="en-US"/>
              <a:pPr>
                <a:defRPr/>
              </a:pPr>
              <a:t>‹#›</a:t>
            </a:fld>
            <a:endParaRPr lang="en-US" altLang="en-US"/>
          </a:p>
        </p:txBody>
      </p:sp>
    </p:spTree>
    <p:extLst>
      <p:ext uri="{BB962C8B-B14F-4D97-AF65-F5344CB8AC3E}">
        <p14:creationId xmlns:p14="http://schemas.microsoft.com/office/powerpoint/2010/main" val="23905269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i douta boxe cu text simplu">
    <p:spTree>
      <p:nvGrpSpPr>
        <p:cNvPr id="1" name=""/>
        <p:cNvGrpSpPr/>
        <p:nvPr/>
      </p:nvGrpSpPr>
      <p:grpSpPr>
        <a:xfrm>
          <a:off x="0" y="0"/>
          <a:ext cx="0" cy="0"/>
          <a:chOff x="0" y="0"/>
          <a:chExt cx="0" cy="0"/>
        </a:xfrm>
      </p:grpSpPr>
      <p:sp>
        <p:nvSpPr>
          <p:cNvPr id="12" name="Content Placeholder 2"/>
          <p:cNvSpPr>
            <a:spLocks noGrp="1"/>
          </p:cNvSpPr>
          <p:nvPr>
            <p:ph idx="13"/>
          </p:nvPr>
        </p:nvSpPr>
        <p:spPr>
          <a:xfrm>
            <a:off x="628650" y="2786314"/>
            <a:ext cx="3886200" cy="3082041"/>
          </a:xfrm>
        </p:spPr>
        <p:txBody>
          <a:bodyPr>
            <a:normAutofit/>
          </a:bodyPr>
          <a:lstStyle>
            <a:lvl1pPr marL="0" indent="0">
              <a:buNone/>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p:txBody>
      </p:sp>
      <p:sp>
        <p:nvSpPr>
          <p:cNvPr id="14" name="Content Placeholder 2"/>
          <p:cNvSpPr>
            <a:spLocks noGrp="1"/>
          </p:cNvSpPr>
          <p:nvPr>
            <p:ph idx="14"/>
          </p:nvPr>
        </p:nvSpPr>
        <p:spPr>
          <a:xfrm>
            <a:off x="4646995" y="2776665"/>
            <a:ext cx="3886200" cy="3082041"/>
          </a:xfrm>
        </p:spPr>
        <p:txBody>
          <a:bodyPr>
            <a:normAutofit/>
          </a:bodyPr>
          <a:lstStyle>
            <a:lvl1pPr marL="0" indent="0">
              <a:buNone/>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dirty="0"/>
          </a:p>
        </p:txBody>
      </p:sp>
      <p:sp>
        <p:nvSpPr>
          <p:cNvPr id="2" name="Date Placeholder 4">
            <a:extLst>
              <a:ext uri="{FF2B5EF4-FFF2-40B4-BE49-F238E27FC236}">
                <a16:creationId xmlns:a16="http://schemas.microsoft.com/office/drawing/2014/main" id="{52B2EFAD-A2B9-C5ED-0A5C-B4A96B6D9345}"/>
              </a:ext>
            </a:extLst>
          </p:cNvPr>
          <p:cNvSpPr>
            <a:spLocks noGrp="1"/>
          </p:cNvSpPr>
          <p:nvPr>
            <p:ph type="dt" sz="half" idx="15"/>
          </p:nvPr>
        </p:nvSpPr>
        <p:spPr/>
        <p:txBody>
          <a:bodyPr/>
          <a:lstStyle>
            <a:lvl1pPr>
              <a:defRPr>
                <a:latin typeface="PT Sans" charset="-52"/>
                <a:ea typeface="PT Sans" charset="-52"/>
                <a:cs typeface="PT Sans" charset="-52"/>
              </a:defRPr>
            </a:lvl1pPr>
          </a:lstStyle>
          <a:p>
            <a:pPr>
              <a:defRPr/>
            </a:pPr>
            <a:fld id="{B4978F05-F7E5-4396-9918-0BEAF8980902}" type="datetimeFigureOut">
              <a:rPr lang="en-US"/>
              <a:pPr>
                <a:defRPr/>
              </a:pPr>
              <a:t>12/19/2023</a:t>
            </a:fld>
            <a:endParaRPr lang="en-US" dirty="0"/>
          </a:p>
        </p:txBody>
      </p:sp>
      <p:sp>
        <p:nvSpPr>
          <p:cNvPr id="3" name="Slide Number Placeholder 6">
            <a:extLst>
              <a:ext uri="{FF2B5EF4-FFF2-40B4-BE49-F238E27FC236}">
                <a16:creationId xmlns:a16="http://schemas.microsoft.com/office/drawing/2014/main" id="{57A5D617-75AF-0360-ED09-60074EC37B64}"/>
              </a:ext>
            </a:extLst>
          </p:cNvPr>
          <p:cNvSpPr>
            <a:spLocks noGrp="1"/>
          </p:cNvSpPr>
          <p:nvPr>
            <p:ph type="sldNum" sz="quarter" idx="16"/>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E4DB0ECD-0556-46E0-8BBD-A3685BE65B9D}" type="slidenum">
              <a:rPr lang="en-US" altLang="en-US"/>
              <a:pPr>
                <a:defRPr/>
              </a:pPr>
              <a:t>‹#›</a:t>
            </a:fld>
            <a:endParaRPr lang="en-US" altLang="en-US"/>
          </a:p>
        </p:txBody>
      </p:sp>
    </p:spTree>
    <p:extLst>
      <p:ext uri="{BB962C8B-B14F-4D97-AF65-F5344CB8AC3E}">
        <p14:creationId xmlns:p14="http://schemas.microsoft.com/office/powerpoint/2010/main" val="217966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implu">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623888" y="1900107"/>
            <a:ext cx="7886700" cy="4327073"/>
          </a:xfrm>
        </p:spPr>
        <p:txBody>
          <a:bodyPr>
            <a:normAutofit/>
          </a:bodyPr>
          <a:lstStyle>
            <a:lvl1pPr marL="0" indent="0">
              <a:buNone/>
              <a:defRPr sz="2000">
                <a:solidFill>
                  <a:schemeClr val="tx1"/>
                </a:solidFill>
                <a:latin typeface="PT Sans" charset="-52"/>
                <a:ea typeface="PT Sans" charset="-52"/>
                <a:cs typeface="PT Sans" charset="-5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2" name="Date Placeholder 3">
            <a:extLst>
              <a:ext uri="{FF2B5EF4-FFF2-40B4-BE49-F238E27FC236}">
                <a16:creationId xmlns:a16="http://schemas.microsoft.com/office/drawing/2014/main" id="{79357336-BD48-8A6D-F485-D9FE69FF8931}"/>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317ED362-C239-4403-A892-8E3FC7AF7074}" type="datetimeFigureOut">
              <a:rPr lang="en-US"/>
              <a:pPr>
                <a:defRPr/>
              </a:pPr>
              <a:t>12/19/2023</a:t>
            </a:fld>
            <a:endParaRPr lang="en-US" dirty="0"/>
          </a:p>
        </p:txBody>
      </p:sp>
      <p:sp>
        <p:nvSpPr>
          <p:cNvPr id="3" name="Slide Number Placeholder 5">
            <a:extLst>
              <a:ext uri="{FF2B5EF4-FFF2-40B4-BE49-F238E27FC236}">
                <a16:creationId xmlns:a16="http://schemas.microsoft.com/office/drawing/2014/main" id="{7DC8E783-E928-4B73-6393-CB20E683D92E}"/>
              </a:ext>
            </a:extLst>
          </p:cNvPr>
          <p:cNvSpPr>
            <a:spLocks noGrp="1"/>
          </p:cNvSpPr>
          <p:nvPr>
            <p:ph type="sldNum" sz="quarter" idx="11"/>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F86F06DC-D6DD-4C03-BFC7-ADFBDA7FB5BC}" type="slidenum">
              <a:rPr lang="en-US" altLang="en-US"/>
              <a:pPr>
                <a:defRPr/>
              </a:pPr>
              <a:t>‹#›</a:t>
            </a:fld>
            <a:endParaRPr lang="en-US" altLang="en-US"/>
          </a:p>
        </p:txBody>
      </p:sp>
    </p:spTree>
    <p:extLst>
      <p:ext uri="{BB962C8B-B14F-4D97-AF65-F5344CB8AC3E}">
        <p14:creationId xmlns:p14="http://schemas.microsoft.com/office/powerpoint/2010/main" val="2375235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cu bullet-uri">
    <p:spTree>
      <p:nvGrpSpPr>
        <p:cNvPr id="1" name=""/>
        <p:cNvGrpSpPr/>
        <p:nvPr/>
      </p:nvGrpSpPr>
      <p:grpSpPr>
        <a:xfrm>
          <a:off x="0" y="0"/>
          <a:ext cx="0" cy="0"/>
          <a:chOff x="0" y="0"/>
          <a:chExt cx="0" cy="0"/>
        </a:xfrm>
      </p:grpSpPr>
      <p:sp>
        <p:nvSpPr>
          <p:cNvPr id="9" name="Content Placeholder 2"/>
          <p:cNvSpPr>
            <a:spLocks noGrp="1"/>
          </p:cNvSpPr>
          <p:nvPr>
            <p:ph idx="13"/>
          </p:nvPr>
        </p:nvSpPr>
        <p:spPr>
          <a:xfrm>
            <a:off x="623888" y="1900106"/>
            <a:ext cx="7886700" cy="4327073"/>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2" name="Date Placeholder 3">
            <a:extLst>
              <a:ext uri="{FF2B5EF4-FFF2-40B4-BE49-F238E27FC236}">
                <a16:creationId xmlns:a16="http://schemas.microsoft.com/office/drawing/2014/main" id="{C9F7670C-E6F6-D7EE-EE27-2970DD8EA9FC}"/>
              </a:ext>
            </a:extLst>
          </p:cNvPr>
          <p:cNvSpPr>
            <a:spLocks noGrp="1"/>
          </p:cNvSpPr>
          <p:nvPr>
            <p:ph type="dt" sz="half" idx="14"/>
          </p:nvPr>
        </p:nvSpPr>
        <p:spPr/>
        <p:txBody>
          <a:bodyPr/>
          <a:lstStyle>
            <a:lvl1pPr>
              <a:defRPr>
                <a:latin typeface="PT Sans" charset="-52"/>
                <a:ea typeface="PT Sans" charset="-52"/>
                <a:cs typeface="PT Sans" charset="-52"/>
              </a:defRPr>
            </a:lvl1pPr>
          </a:lstStyle>
          <a:p>
            <a:pPr>
              <a:defRPr/>
            </a:pPr>
            <a:fld id="{7D8D300D-41FD-4138-971F-5C9A92CD2CAC}" type="datetimeFigureOut">
              <a:rPr lang="en-US"/>
              <a:pPr>
                <a:defRPr/>
              </a:pPr>
              <a:t>12/19/2023</a:t>
            </a:fld>
            <a:endParaRPr lang="en-US" dirty="0"/>
          </a:p>
        </p:txBody>
      </p:sp>
      <p:sp>
        <p:nvSpPr>
          <p:cNvPr id="3" name="Slide Number Placeholder 5">
            <a:extLst>
              <a:ext uri="{FF2B5EF4-FFF2-40B4-BE49-F238E27FC236}">
                <a16:creationId xmlns:a16="http://schemas.microsoft.com/office/drawing/2014/main" id="{D4323173-2F59-D259-8745-666E66A68A24}"/>
              </a:ext>
            </a:extLst>
          </p:cNvPr>
          <p:cNvSpPr>
            <a:spLocks noGrp="1"/>
          </p:cNvSpPr>
          <p:nvPr>
            <p:ph type="sldNum" sz="quarter" idx="15"/>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BEDF7997-640F-48A5-850E-858079F4D4BC}" type="slidenum">
              <a:rPr lang="en-US" altLang="en-US"/>
              <a:pPr>
                <a:defRPr/>
              </a:pPr>
              <a:t>‹#›</a:t>
            </a:fld>
            <a:endParaRPr lang="en-US" altLang="en-US"/>
          </a:p>
        </p:txBody>
      </p:sp>
    </p:spTree>
    <p:extLst>
      <p:ext uri="{BB962C8B-B14F-4D97-AF65-F5344CB8AC3E}">
        <p14:creationId xmlns:p14="http://schemas.microsoft.com/office/powerpoint/2010/main" val="44784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i 2 boxuri cu bullet-uri">
    <p:spTree>
      <p:nvGrpSpPr>
        <p:cNvPr id="1" name=""/>
        <p:cNvGrpSpPr/>
        <p:nvPr/>
      </p:nvGrpSpPr>
      <p:grpSpPr>
        <a:xfrm>
          <a:off x="0" y="0"/>
          <a:ext cx="0" cy="0"/>
          <a:chOff x="0" y="0"/>
          <a:chExt cx="0" cy="0"/>
        </a:xfrm>
      </p:grpSpPr>
      <p:sp>
        <p:nvSpPr>
          <p:cNvPr id="8" name="Content Placeholder 2"/>
          <p:cNvSpPr>
            <a:spLocks noGrp="1"/>
          </p:cNvSpPr>
          <p:nvPr>
            <p:ph idx="13"/>
          </p:nvPr>
        </p:nvSpPr>
        <p:spPr>
          <a:xfrm>
            <a:off x="628650" y="2786314"/>
            <a:ext cx="38862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12" name="Content Placeholder 2"/>
          <p:cNvSpPr>
            <a:spLocks noGrp="1"/>
          </p:cNvSpPr>
          <p:nvPr>
            <p:ph idx="14"/>
          </p:nvPr>
        </p:nvSpPr>
        <p:spPr>
          <a:xfrm>
            <a:off x="4646995" y="2776665"/>
            <a:ext cx="38862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10"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dirty="0"/>
          </a:p>
        </p:txBody>
      </p:sp>
      <p:sp>
        <p:nvSpPr>
          <p:cNvPr id="2" name="Date Placeholder 4">
            <a:extLst>
              <a:ext uri="{FF2B5EF4-FFF2-40B4-BE49-F238E27FC236}">
                <a16:creationId xmlns:a16="http://schemas.microsoft.com/office/drawing/2014/main" id="{95C22EF6-239A-F177-9C6D-80595221CC8F}"/>
              </a:ext>
            </a:extLst>
          </p:cNvPr>
          <p:cNvSpPr>
            <a:spLocks noGrp="1"/>
          </p:cNvSpPr>
          <p:nvPr>
            <p:ph type="dt" sz="half" idx="15"/>
          </p:nvPr>
        </p:nvSpPr>
        <p:spPr/>
        <p:txBody>
          <a:bodyPr/>
          <a:lstStyle>
            <a:lvl1pPr>
              <a:defRPr>
                <a:latin typeface="PT Sans" charset="-52"/>
                <a:ea typeface="PT Sans" charset="-52"/>
                <a:cs typeface="PT Sans" charset="-52"/>
              </a:defRPr>
            </a:lvl1pPr>
          </a:lstStyle>
          <a:p>
            <a:pPr>
              <a:defRPr/>
            </a:pPr>
            <a:fld id="{404BF5B7-3009-459C-84DF-9EF3A9EAD893}" type="datetimeFigureOut">
              <a:rPr lang="en-US"/>
              <a:pPr>
                <a:defRPr/>
              </a:pPr>
              <a:t>12/19/2023</a:t>
            </a:fld>
            <a:endParaRPr lang="en-US" dirty="0"/>
          </a:p>
        </p:txBody>
      </p:sp>
      <p:sp>
        <p:nvSpPr>
          <p:cNvPr id="3" name="Slide Number Placeholder 6">
            <a:extLst>
              <a:ext uri="{FF2B5EF4-FFF2-40B4-BE49-F238E27FC236}">
                <a16:creationId xmlns:a16="http://schemas.microsoft.com/office/drawing/2014/main" id="{147157F3-EDC9-CD6F-1761-89141297AE69}"/>
              </a:ext>
            </a:extLst>
          </p:cNvPr>
          <p:cNvSpPr>
            <a:spLocks noGrp="1"/>
          </p:cNvSpPr>
          <p:nvPr>
            <p:ph type="sldNum" sz="quarter" idx="16"/>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75BD08A2-ACA9-4CE5-BD74-F2CA6D013481}" type="slidenum">
              <a:rPr lang="en-US" altLang="en-US"/>
              <a:pPr>
                <a:defRPr/>
              </a:pPr>
              <a:t>‹#›</a:t>
            </a:fld>
            <a:endParaRPr lang="en-US" altLang="en-US"/>
          </a:p>
        </p:txBody>
      </p:sp>
    </p:spTree>
    <p:extLst>
      <p:ext uri="{BB962C8B-B14F-4D97-AF65-F5344CB8AC3E}">
        <p14:creationId xmlns:p14="http://schemas.microsoft.com/office/powerpoint/2010/main" val="829188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i douta boxe cu text simplu">
    <p:spTree>
      <p:nvGrpSpPr>
        <p:cNvPr id="1" name=""/>
        <p:cNvGrpSpPr/>
        <p:nvPr/>
      </p:nvGrpSpPr>
      <p:grpSpPr>
        <a:xfrm>
          <a:off x="0" y="0"/>
          <a:ext cx="0" cy="0"/>
          <a:chOff x="0" y="0"/>
          <a:chExt cx="0" cy="0"/>
        </a:xfrm>
      </p:grpSpPr>
      <p:sp>
        <p:nvSpPr>
          <p:cNvPr id="12" name="Content Placeholder 2"/>
          <p:cNvSpPr>
            <a:spLocks noGrp="1"/>
          </p:cNvSpPr>
          <p:nvPr>
            <p:ph idx="13"/>
          </p:nvPr>
        </p:nvSpPr>
        <p:spPr>
          <a:xfrm>
            <a:off x="628650" y="2786314"/>
            <a:ext cx="3886200" cy="3082041"/>
          </a:xfrm>
        </p:spPr>
        <p:txBody>
          <a:bodyPr>
            <a:normAutofit/>
          </a:bodyPr>
          <a:lstStyle>
            <a:lvl1pPr marL="0" indent="0">
              <a:buNone/>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p:txBody>
      </p:sp>
      <p:sp>
        <p:nvSpPr>
          <p:cNvPr id="14" name="Content Placeholder 2"/>
          <p:cNvSpPr>
            <a:spLocks noGrp="1"/>
          </p:cNvSpPr>
          <p:nvPr>
            <p:ph idx="14"/>
          </p:nvPr>
        </p:nvSpPr>
        <p:spPr>
          <a:xfrm>
            <a:off x="4646995" y="2776665"/>
            <a:ext cx="3886200" cy="3082041"/>
          </a:xfrm>
        </p:spPr>
        <p:txBody>
          <a:bodyPr>
            <a:normAutofit/>
          </a:bodyPr>
          <a:lstStyle>
            <a:lvl1pPr marL="0" indent="0">
              <a:buNone/>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dirty="0"/>
          </a:p>
        </p:txBody>
      </p:sp>
      <p:sp>
        <p:nvSpPr>
          <p:cNvPr id="2" name="Date Placeholder 4">
            <a:extLst>
              <a:ext uri="{FF2B5EF4-FFF2-40B4-BE49-F238E27FC236}">
                <a16:creationId xmlns:a16="http://schemas.microsoft.com/office/drawing/2014/main" id="{BE6ABC4E-E05A-0ACC-60AB-4BE000105616}"/>
              </a:ext>
            </a:extLst>
          </p:cNvPr>
          <p:cNvSpPr>
            <a:spLocks noGrp="1"/>
          </p:cNvSpPr>
          <p:nvPr>
            <p:ph type="dt" sz="half" idx="15"/>
          </p:nvPr>
        </p:nvSpPr>
        <p:spPr/>
        <p:txBody>
          <a:bodyPr/>
          <a:lstStyle>
            <a:lvl1pPr>
              <a:defRPr>
                <a:latin typeface="PT Sans" charset="-52"/>
                <a:ea typeface="PT Sans" charset="-52"/>
                <a:cs typeface="PT Sans" charset="-52"/>
              </a:defRPr>
            </a:lvl1pPr>
          </a:lstStyle>
          <a:p>
            <a:pPr>
              <a:defRPr/>
            </a:pPr>
            <a:fld id="{D897E901-9893-4D67-B7BF-912EE94F0601}" type="datetimeFigureOut">
              <a:rPr lang="en-US"/>
              <a:pPr>
                <a:defRPr/>
              </a:pPr>
              <a:t>12/19/2023</a:t>
            </a:fld>
            <a:endParaRPr lang="en-US" dirty="0"/>
          </a:p>
        </p:txBody>
      </p:sp>
      <p:sp>
        <p:nvSpPr>
          <p:cNvPr id="3" name="Slide Number Placeholder 6">
            <a:extLst>
              <a:ext uri="{FF2B5EF4-FFF2-40B4-BE49-F238E27FC236}">
                <a16:creationId xmlns:a16="http://schemas.microsoft.com/office/drawing/2014/main" id="{BEC67243-0F5E-C46D-99E1-72227FB0B3F7}"/>
              </a:ext>
            </a:extLst>
          </p:cNvPr>
          <p:cNvSpPr>
            <a:spLocks noGrp="1"/>
          </p:cNvSpPr>
          <p:nvPr>
            <p:ph type="sldNum" sz="quarter" idx="16"/>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94218FA7-FCB7-4002-9093-277D7554E7F7}" type="slidenum">
              <a:rPr lang="en-US" altLang="en-US"/>
              <a:pPr>
                <a:defRPr/>
              </a:pPr>
              <a:t>‹#›</a:t>
            </a:fld>
            <a:endParaRPr lang="en-US" altLang="en-US"/>
          </a:p>
        </p:txBody>
      </p:sp>
    </p:spTree>
    <p:extLst>
      <p:ext uri="{BB962C8B-B14F-4D97-AF65-F5344CB8AC3E}">
        <p14:creationId xmlns:p14="http://schemas.microsoft.com/office/powerpoint/2010/main" val="1811900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i bullet-uri">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786314"/>
            <a:ext cx="7886700" cy="3082041"/>
          </a:xfrm>
        </p:spPr>
        <p:txBody>
          <a:bodyPr>
            <a:normAutofit/>
          </a:bodyPr>
          <a:lstStyle>
            <a:lvl1pPr>
              <a:defRPr sz="2000">
                <a:latin typeface="PT Sans" charset="-52"/>
                <a:ea typeface="PT Sans" charset="-52"/>
                <a:cs typeface="PT Sans" charset="-52"/>
              </a:defRPr>
            </a:lvl1pPr>
            <a:lvl2pPr>
              <a:defRPr sz="1800">
                <a:latin typeface="PT Sans" charset="-52"/>
                <a:ea typeface="PT Sans" charset="-52"/>
                <a:cs typeface="PT Sans" charset="-52"/>
              </a:defRPr>
            </a:lvl2pPr>
            <a:lvl3pPr>
              <a:defRPr sz="1600">
                <a:latin typeface="PT Sans" charset="-52"/>
                <a:ea typeface="PT Sans" charset="-52"/>
                <a:cs typeface="PT Sans" charset="-52"/>
              </a:defRPr>
            </a:lvl3pPr>
            <a:lvl4pPr>
              <a:defRPr sz="1400">
                <a:latin typeface="PT Sans" charset="-52"/>
                <a:ea typeface="PT Sans" charset="-52"/>
                <a:cs typeface="PT Sans" charset="-52"/>
              </a:defRPr>
            </a:lvl4pPr>
            <a:lvl5pPr>
              <a:defRPr sz="1400">
                <a:latin typeface="PT Sans" charset="-52"/>
                <a:ea typeface="PT Sans" charset="-52"/>
                <a:cs typeface="PT Sans" charset="-52"/>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dirty="0"/>
          </a:p>
        </p:txBody>
      </p:sp>
      <p:sp>
        <p:nvSpPr>
          <p:cNvPr id="2" name="Date Placeholder 3">
            <a:extLst>
              <a:ext uri="{FF2B5EF4-FFF2-40B4-BE49-F238E27FC236}">
                <a16:creationId xmlns:a16="http://schemas.microsoft.com/office/drawing/2014/main" id="{A97B9148-6523-2F35-520A-4F2F4CE22B02}"/>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BF85DD0C-F584-463D-886B-030C241D75D6}" type="datetimeFigureOut">
              <a:rPr lang="en-US"/>
              <a:pPr>
                <a:defRPr/>
              </a:pPr>
              <a:t>12/19/2023</a:t>
            </a:fld>
            <a:endParaRPr lang="en-US" dirty="0"/>
          </a:p>
        </p:txBody>
      </p:sp>
      <p:sp>
        <p:nvSpPr>
          <p:cNvPr id="4" name="Slide Number Placeholder 5">
            <a:extLst>
              <a:ext uri="{FF2B5EF4-FFF2-40B4-BE49-F238E27FC236}">
                <a16:creationId xmlns:a16="http://schemas.microsoft.com/office/drawing/2014/main" id="{35F90357-2538-DCCE-3ECF-B31E903F45F7}"/>
              </a:ext>
            </a:extLst>
          </p:cNvPr>
          <p:cNvSpPr>
            <a:spLocks noGrp="1"/>
          </p:cNvSpPr>
          <p:nvPr>
            <p:ph type="sldNum" sz="quarter" idx="11"/>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4FA1B992-EA87-4D26-8526-DBCEB5FE73B5}" type="slidenum">
              <a:rPr lang="en-US" altLang="en-US"/>
              <a:pPr>
                <a:defRPr/>
              </a:pPr>
              <a:t>‹#›</a:t>
            </a:fld>
            <a:endParaRPr lang="en-US" altLang="en-US"/>
          </a:p>
        </p:txBody>
      </p:sp>
    </p:spTree>
    <p:extLst>
      <p:ext uri="{BB962C8B-B14F-4D97-AF65-F5344CB8AC3E}">
        <p14:creationId xmlns:p14="http://schemas.microsoft.com/office/powerpoint/2010/main" val="1591226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i text simplu">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2783806"/>
            <a:ext cx="7886700" cy="3084549"/>
          </a:xfrm>
        </p:spPr>
        <p:txBody>
          <a:bodyPr>
            <a:normAutofit/>
          </a:bodyPr>
          <a:lstStyle>
            <a:lvl1pPr marL="0" indent="0">
              <a:buNone/>
              <a:defRPr sz="2000">
                <a:solidFill>
                  <a:schemeClr val="tx1"/>
                </a:solidFill>
                <a:latin typeface="PT Sans" charset="-52"/>
                <a:ea typeface="PT Sans" charset="-52"/>
                <a:cs typeface="PT Sans" charset="-5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7" name="Title 1"/>
          <p:cNvSpPr>
            <a:spLocks noGrp="1"/>
          </p:cNvSpPr>
          <p:nvPr>
            <p:ph type="title"/>
          </p:nvPr>
        </p:nvSpPr>
        <p:spPr>
          <a:xfrm>
            <a:off x="628650" y="1883158"/>
            <a:ext cx="7886700" cy="905377"/>
          </a:xfrm>
        </p:spPr>
        <p:txBody>
          <a:bodyPr>
            <a:normAutofit/>
          </a:bodyPr>
          <a:lstStyle>
            <a:lvl1pPr>
              <a:defRPr sz="3000" b="1">
                <a:latin typeface="PT Sans" charset="-52"/>
                <a:ea typeface="PT Sans" charset="-52"/>
                <a:cs typeface="PT Sans" charset="-52"/>
              </a:defRPr>
            </a:lvl1pPr>
          </a:lstStyle>
          <a:p>
            <a:r>
              <a:rPr lang="ru-RU"/>
              <a:t>Образец заголовка</a:t>
            </a:r>
            <a:endParaRPr lang="en-US" dirty="0"/>
          </a:p>
        </p:txBody>
      </p:sp>
      <p:sp>
        <p:nvSpPr>
          <p:cNvPr id="2" name="Date Placeholder 3">
            <a:extLst>
              <a:ext uri="{FF2B5EF4-FFF2-40B4-BE49-F238E27FC236}">
                <a16:creationId xmlns:a16="http://schemas.microsoft.com/office/drawing/2014/main" id="{DE512EAC-D85F-9765-6B6E-953541EDF897}"/>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97097F9C-F90F-4BFC-94C3-D383B9589A4B}" type="datetimeFigureOut">
              <a:rPr lang="en-US"/>
              <a:pPr>
                <a:defRPr/>
              </a:pPr>
              <a:t>12/19/2023</a:t>
            </a:fld>
            <a:endParaRPr lang="en-US" dirty="0"/>
          </a:p>
        </p:txBody>
      </p:sp>
      <p:sp>
        <p:nvSpPr>
          <p:cNvPr id="4" name="Slide Number Placeholder 5">
            <a:extLst>
              <a:ext uri="{FF2B5EF4-FFF2-40B4-BE49-F238E27FC236}">
                <a16:creationId xmlns:a16="http://schemas.microsoft.com/office/drawing/2014/main" id="{1268E78E-589D-4418-DD81-150CBCEB6A55}"/>
              </a:ext>
            </a:extLst>
          </p:cNvPr>
          <p:cNvSpPr>
            <a:spLocks noGrp="1"/>
          </p:cNvSpPr>
          <p:nvPr>
            <p:ph type="sldNum" sz="quarter" idx="11"/>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024EC16C-AC2C-45FD-8249-CCA9577CB87C}" type="slidenum">
              <a:rPr lang="en-US" altLang="en-US"/>
              <a:pPr>
                <a:defRPr/>
              </a:pPr>
              <a:t>‹#›</a:t>
            </a:fld>
            <a:endParaRPr lang="en-US" altLang="en-US"/>
          </a:p>
        </p:txBody>
      </p:sp>
    </p:spTree>
    <p:extLst>
      <p:ext uri="{BB962C8B-B14F-4D97-AF65-F5344CB8AC3E}">
        <p14:creationId xmlns:p14="http://schemas.microsoft.com/office/powerpoint/2010/main" val="2587877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simplu">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623888" y="1900107"/>
            <a:ext cx="7886700" cy="4327073"/>
          </a:xfrm>
        </p:spPr>
        <p:txBody>
          <a:bodyPr>
            <a:normAutofit/>
          </a:bodyPr>
          <a:lstStyle>
            <a:lvl1pPr marL="0" indent="0">
              <a:buNone/>
              <a:defRPr sz="2000">
                <a:solidFill>
                  <a:schemeClr val="tx1"/>
                </a:solidFill>
                <a:latin typeface="PT Sans" charset="-52"/>
                <a:ea typeface="PT Sans" charset="-52"/>
                <a:cs typeface="PT Sans" charset="-5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2" name="Date Placeholder 3">
            <a:extLst>
              <a:ext uri="{FF2B5EF4-FFF2-40B4-BE49-F238E27FC236}">
                <a16:creationId xmlns:a16="http://schemas.microsoft.com/office/drawing/2014/main" id="{C8654047-1958-2574-F054-98ED4721BC44}"/>
              </a:ext>
            </a:extLst>
          </p:cNvPr>
          <p:cNvSpPr>
            <a:spLocks noGrp="1"/>
          </p:cNvSpPr>
          <p:nvPr>
            <p:ph type="dt" sz="half" idx="10"/>
          </p:nvPr>
        </p:nvSpPr>
        <p:spPr/>
        <p:txBody>
          <a:bodyPr/>
          <a:lstStyle>
            <a:lvl1pPr>
              <a:defRPr>
                <a:latin typeface="PT Sans" charset="-52"/>
                <a:ea typeface="PT Sans" charset="-52"/>
                <a:cs typeface="PT Sans" charset="-52"/>
              </a:defRPr>
            </a:lvl1pPr>
          </a:lstStyle>
          <a:p>
            <a:pPr>
              <a:defRPr/>
            </a:pPr>
            <a:fld id="{99A3003F-4E2B-41B6-B608-BB7F35C9BC38}" type="datetimeFigureOut">
              <a:rPr lang="en-US"/>
              <a:pPr>
                <a:defRPr/>
              </a:pPr>
              <a:t>12/19/2023</a:t>
            </a:fld>
            <a:endParaRPr lang="en-US" dirty="0"/>
          </a:p>
        </p:txBody>
      </p:sp>
      <p:sp>
        <p:nvSpPr>
          <p:cNvPr id="3" name="Slide Number Placeholder 5">
            <a:extLst>
              <a:ext uri="{FF2B5EF4-FFF2-40B4-BE49-F238E27FC236}">
                <a16:creationId xmlns:a16="http://schemas.microsoft.com/office/drawing/2014/main" id="{7E4E5999-7391-F9BE-8B90-FA8226C829B8}"/>
              </a:ext>
            </a:extLst>
          </p:cNvPr>
          <p:cNvSpPr>
            <a:spLocks noGrp="1"/>
          </p:cNvSpPr>
          <p:nvPr>
            <p:ph type="sldNum" sz="quarter" idx="11"/>
          </p:nvPr>
        </p:nvSpPr>
        <p:spPr/>
        <p:txBody>
          <a:bodyPr/>
          <a:lstStyle>
            <a:lvl1pPr>
              <a:defRPr>
                <a:latin typeface="PT Sans" panose="020B0503020203020204" pitchFamily="34" charset="0"/>
                <a:ea typeface="PT Sans" panose="020B0503020203020204" pitchFamily="34" charset="0"/>
                <a:cs typeface="PT Sans" panose="020B0503020203020204" pitchFamily="34" charset="0"/>
              </a:defRPr>
            </a:lvl1pPr>
          </a:lstStyle>
          <a:p>
            <a:pPr>
              <a:defRPr/>
            </a:pPr>
            <a:fld id="{7C1426CB-9B2F-4EC9-91B4-2590A4FA48E9}" type="slidenum">
              <a:rPr lang="en-US" altLang="en-US"/>
              <a:pPr>
                <a:defRPr/>
              </a:pPr>
              <a:t>‹#›</a:t>
            </a:fld>
            <a:endParaRPr lang="en-US" altLang="en-US"/>
          </a:p>
        </p:txBody>
      </p:sp>
    </p:spTree>
    <p:extLst>
      <p:ext uri="{BB962C8B-B14F-4D97-AF65-F5344CB8AC3E}">
        <p14:creationId xmlns:p14="http://schemas.microsoft.com/office/powerpoint/2010/main" val="31743702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1E25AEE-D713-5A8F-7908-C07781FE0053}"/>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ru-RU"/>
              <a:t>Click to edit Master title style</a:t>
            </a:r>
          </a:p>
        </p:txBody>
      </p:sp>
      <p:sp>
        <p:nvSpPr>
          <p:cNvPr id="1027" name="Text Placeholder 2">
            <a:extLst>
              <a:ext uri="{FF2B5EF4-FFF2-40B4-BE49-F238E27FC236}">
                <a16:creationId xmlns:a16="http://schemas.microsoft.com/office/drawing/2014/main" id="{A5C5F225-0DD1-4EDC-F802-852549F02705}"/>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ru-RU"/>
              <a:t>Click to edit Master text styles</a:t>
            </a:r>
          </a:p>
          <a:p>
            <a:pPr lvl="1"/>
            <a:r>
              <a:rPr lang="en-US" altLang="ru-RU"/>
              <a:t>Second level</a:t>
            </a:r>
          </a:p>
          <a:p>
            <a:pPr lvl="2"/>
            <a:r>
              <a:rPr lang="en-US" altLang="ru-RU"/>
              <a:t>Third level</a:t>
            </a:r>
          </a:p>
          <a:p>
            <a:pPr lvl="3"/>
            <a:r>
              <a:rPr lang="en-US" altLang="ru-RU"/>
              <a:t>Fourth level</a:t>
            </a:r>
          </a:p>
          <a:p>
            <a:pPr lvl="4"/>
            <a:r>
              <a:rPr lang="en-US" altLang="ru-RU"/>
              <a:t>Fifth level</a:t>
            </a:r>
          </a:p>
        </p:txBody>
      </p:sp>
      <p:sp>
        <p:nvSpPr>
          <p:cNvPr id="4" name="Date Placeholder 3">
            <a:extLst>
              <a:ext uri="{FF2B5EF4-FFF2-40B4-BE49-F238E27FC236}">
                <a16:creationId xmlns:a16="http://schemas.microsoft.com/office/drawing/2014/main" id="{F184381E-3A77-FC03-787C-05938D671D4C}"/>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3CC29AA2-860C-410B-A652-88107FFB0289}" type="datetimeFigureOut">
              <a:rPr lang="en-US"/>
              <a:pPr>
                <a:defRPr/>
              </a:pPr>
              <a:t>12/19/2023</a:t>
            </a:fld>
            <a:endParaRPr lang="en-US"/>
          </a:p>
        </p:txBody>
      </p:sp>
      <p:sp>
        <p:nvSpPr>
          <p:cNvPr id="5" name="Footer Placeholder 4">
            <a:extLst>
              <a:ext uri="{FF2B5EF4-FFF2-40B4-BE49-F238E27FC236}">
                <a16:creationId xmlns:a16="http://schemas.microsoft.com/office/drawing/2014/main" id="{1E273042-9A7B-CEF4-FDDE-CC39D658D31E}"/>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205DF4F5-E89A-852E-F5A4-B62BFCEE3575}"/>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C96E9952-8D1B-405F-8BD9-116DD8E571C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502" r:id="rId1"/>
    <p:sldLayoutId id="2147484503" r:id="rId2"/>
    <p:sldLayoutId id="2147484504" r:id="rId3"/>
    <p:sldLayoutId id="2147484505" r:id="rId4"/>
    <p:sldLayoutId id="2147484506" r:id="rId5"/>
    <p:sldLayoutId id="2147484507" r:id="rId6"/>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082D058C-B38B-BE83-4C93-37733CEC5AE5}"/>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ru-RU"/>
              <a:t>Click to edit Master title style</a:t>
            </a:r>
          </a:p>
        </p:txBody>
      </p:sp>
      <p:sp>
        <p:nvSpPr>
          <p:cNvPr id="2051" name="Text Placeholder 2">
            <a:extLst>
              <a:ext uri="{FF2B5EF4-FFF2-40B4-BE49-F238E27FC236}">
                <a16:creationId xmlns:a16="http://schemas.microsoft.com/office/drawing/2014/main" id="{A2E3DDF6-8C6B-7E18-EECA-E94BC4B7315E}"/>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ru-RU"/>
              <a:t>Click to edit Master text styles</a:t>
            </a:r>
          </a:p>
          <a:p>
            <a:pPr lvl="1"/>
            <a:r>
              <a:rPr lang="en-US" altLang="ru-RU"/>
              <a:t>Second level</a:t>
            </a:r>
          </a:p>
          <a:p>
            <a:pPr lvl="2"/>
            <a:r>
              <a:rPr lang="en-US" altLang="ru-RU"/>
              <a:t>Third level</a:t>
            </a:r>
          </a:p>
          <a:p>
            <a:pPr lvl="3"/>
            <a:r>
              <a:rPr lang="en-US" altLang="ru-RU"/>
              <a:t>Fourth level</a:t>
            </a:r>
          </a:p>
          <a:p>
            <a:pPr lvl="4"/>
            <a:r>
              <a:rPr lang="en-US" altLang="ru-RU"/>
              <a:t>Fifth level</a:t>
            </a:r>
          </a:p>
        </p:txBody>
      </p:sp>
      <p:sp>
        <p:nvSpPr>
          <p:cNvPr id="4" name="Date Placeholder 3">
            <a:extLst>
              <a:ext uri="{FF2B5EF4-FFF2-40B4-BE49-F238E27FC236}">
                <a16:creationId xmlns:a16="http://schemas.microsoft.com/office/drawing/2014/main" id="{78746588-AD34-B695-5330-DFA9289F1C5C}"/>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cs typeface="+mn-cs"/>
              </a:defRPr>
            </a:lvl1pPr>
          </a:lstStyle>
          <a:p>
            <a:pPr>
              <a:defRPr/>
            </a:pPr>
            <a:fld id="{5660F404-E8F9-494A-B62A-35CFD55BC9FF}" type="datetimeFigureOut">
              <a:rPr lang="en-US"/>
              <a:pPr>
                <a:defRPr/>
              </a:pPr>
              <a:t>12/19/2023</a:t>
            </a:fld>
            <a:endParaRPr lang="en-US"/>
          </a:p>
        </p:txBody>
      </p:sp>
      <p:sp>
        <p:nvSpPr>
          <p:cNvPr id="5" name="Footer Placeholder 4">
            <a:extLst>
              <a:ext uri="{FF2B5EF4-FFF2-40B4-BE49-F238E27FC236}">
                <a16:creationId xmlns:a16="http://schemas.microsoft.com/office/drawing/2014/main" id="{9F6002FE-2861-D9D2-D850-77E1748AD88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A6AAE308-5501-69E9-A067-84E5128D5290}"/>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8CAD3905-BBC9-439A-8983-D4EC13FD24B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43B0E225-A0DE-591E-63F3-F3FEB05F6E10}"/>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ru-RU"/>
              <a:t>Click to edit Master title style</a:t>
            </a:r>
          </a:p>
        </p:txBody>
      </p:sp>
      <p:sp>
        <p:nvSpPr>
          <p:cNvPr id="3075" name="Text Placeholder 2">
            <a:extLst>
              <a:ext uri="{FF2B5EF4-FFF2-40B4-BE49-F238E27FC236}">
                <a16:creationId xmlns:a16="http://schemas.microsoft.com/office/drawing/2014/main" id="{25918A0E-8840-B952-AE59-28DB0527643F}"/>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ru-RU"/>
              <a:t>Click to edit Master text styles</a:t>
            </a:r>
          </a:p>
          <a:p>
            <a:pPr lvl="1"/>
            <a:r>
              <a:rPr lang="en-US" altLang="ru-RU"/>
              <a:t>Second level</a:t>
            </a:r>
          </a:p>
          <a:p>
            <a:pPr lvl="2"/>
            <a:r>
              <a:rPr lang="en-US" altLang="ru-RU"/>
              <a:t>Third level</a:t>
            </a:r>
          </a:p>
          <a:p>
            <a:pPr lvl="3"/>
            <a:r>
              <a:rPr lang="en-US" altLang="ru-RU"/>
              <a:t>Fourth level</a:t>
            </a:r>
          </a:p>
          <a:p>
            <a:pPr lvl="4"/>
            <a:r>
              <a:rPr lang="en-US" altLang="ru-RU"/>
              <a:t>Fifth level</a:t>
            </a:r>
          </a:p>
        </p:txBody>
      </p:sp>
      <p:sp>
        <p:nvSpPr>
          <p:cNvPr id="4" name="Date Placeholder 3">
            <a:extLst>
              <a:ext uri="{FF2B5EF4-FFF2-40B4-BE49-F238E27FC236}">
                <a16:creationId xmlns:a16="http://schemas.microsoft.com/office/drawing/2014/main" id="{217AAE85-120B-2F83-CB2C-5925BDA885DD}"/>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cs typeface="+mn-cs"/>
              </a:defRPr>
            </a:lvl1pPr>
          </a:lstStyle>
          <a:p>
            <a:pPr>
              <a:defRPr/>
            </a:pPr>
            <a:fld id="{D787C8AC-3148-4B31-A2ED-52C2F8ED1667}" type="datetimeFigureOut">
              <a:rPr lang="en-US"/>
              <a:pPr>
                <a:defRPr/>
              </a:pPr>
              <a:t>12/19/2023</a:t>
            </a:fld>
            <a:endParaRPr lang="en-US"/>
          </a:p>
        </p:txBody>
      </p:sp>
      <p:sp>
        <p:nvSpPr>
          <p:cNvPr id="5" name="Footer Placeholder 4">
            <a:extLst>
              <a:ext uri="{FF2B5EF4-FFF2-40B4-BE49-F238E27FC236}">
                <a16:creationId xmlns:a16="http://schemas.microsoft.com/office/drawing/2014/main" id="{BB0CD3A1-E6C0-B1D4-5055-2B45D5BD2971}"/>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84539A70-8874-7692-9855-47FCEAAEF4BC}"/>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4606AE51-6CCF-4AE2-AA47-49A67DB2CEA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514" r:id="rId1"/>
    <p:sldLayoutId id="2147484515" r:id="rId2"/>
    <p:sldLayoutId id="2147484516" r:id="rId3"/>
    <p:sldLayoutId id="2147484517" r:id="rId4"/>
    <p:sldLayoutId id="2147484518" r:id="rId5"/>
    <p:sldLayoutId id="2147484519" r:id="rId6"/>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BEF9AB94-F2C8-F60D-8903-F394855EAD0A}"/>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ru-RU"/>
              <a:t>Click to edit Master title style</a:t>
            </a:r>
          </a:p>
        </p:txBody>
      </p:sp>
      <p:sp>
        <p:nvSpPr>
          <p:cNvPr id="4099" name="Text Placeholder 2">
            <a:extLst>
              <a:ext uri="{FF2B5EF4-FFF2-40B4-BE49-F238E27FC236}">
                <a16:creationId xmlns:a16="http://schemas.microsoft.com/office/drawing/2014/main" id="{F1B4DCE9-921D-6F36-3CBD-3781C4D83BEF}"/>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ru-RU"/>
              <a:t>Click to edit Master text styles</a:t>
            </a:r>
          </a:p>
          <a:p>
            <a:pPr lvl="1"/>
            <a:r>
              <a:rPr lang="en-US" altLang="ru-RU"/>
              <a:t>Second level</a:t>
            </a:r>
          </a:p>
          <a:p>
            <a:pPr lvl="2"/>
            <a:r>
              <a:rPr lang="en-US" altLang="ru-RU"/>
              <a:t>Third level</a:t>
            </a:r>
          </a:p>
          <a:p>
            <a:pPr lvl="3"/>
            <a:r>
              <a:rPr lang="en-US" altLang="ru-RU"/>
              <a:t>Fourth level</a:t>
            </a:r>
          </a:p>
          <a:p>
            <a:pPr lvl="4"/>
            <a:r>
              <a:rPr lang="en-US" altLang="ru-RU"/>
              <a:t>Fifth level</a:t>
            </a:r>
          </a:p>
        </p:txBody>
      </p:sp>
      <p:sp>
        <p:nvSpPr>
          <p:cNvPr id="4" name="Date Placeholder 3">
            <a:extLst>
              <a:ext uri="{FF2B5EF4-FFF2-40B4-BE49-F238E27FC236}">
                <a16:creationId xmlns:a16="http://schemas.microsoft.com/office/drawing/2014/main" id="{5AA6D21A-3D64-1E0F-233C-2198C3048571}"/>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cs typeface="+mn-cs"/>
              </a:defRPr>
            </a:lvl1pPr>
          </a:lstStyle>
          <a:p>
            <a:pPr>
              <a:defRPr/>
            </a:pPr>
            <a:fld id="{D7AD04C1-2444-4E2C-AAF6-BDF0D0E9F08F}" type="datetimeFigureOut">
              <a:rPr lang="en-US"/>
              <a:pPr>
                <a:defRPr/>
              </a:pPr>
              <a:t>12/19/2023</a:t>
            </a:fld>
            <a:endParaRPr lang="en-US"/>
          </a:p>
        </p:txBody>
      </p:sp>
      <p:sp>
        <p:nvSpPr>
          <p:cNvPr id="5" name="Footer Placeholder 4">
            <a:extLst>
              <a:ext uri="{FF2B5EF4-FFF2-40B4-BE49-F238E27FC236}">
                <a16:creationId xmlns:a16="http://schemas.microsoft.com/office/drawing/2014/main" id="{EDB69032-6881-8F31-8D68-B591083E49C3}"/>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724E79EB-2092-697C-9ED3-1BC9C22EF7A2}"/>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236751CA-D8AF-437A-828B-BDC6C4DB786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F46FA18A-88BF-E6B8-9934-AC4ABFEA5C5D}"/>
              </a:ext>
            </a:extLst>
          </p:cNvPr>
          <p:cNvSpPr txBox="1">
            <a:spLocks/>
          </p:cNvSpPr>
          <p:nvPr/>
        </p:nvSpPr>
        <p:spPr bwMode="auto">
          <a:xfrm>
            <a:off x="227013" y="2003425"/>
            <a:ext cx="8421687" cy="1898650"/>
          </a:xfrm>
          <a:prstGeom prst="rect">
            <a:avLst/>
          </a:prstGeom>
          <a:no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defRPr/>
            </a:pPr>
            <a:r>
              <a:rPr lang="en-US" altLang="ru-RU" sz="3600" b="1" dirty="0">
                <a:latin typeface="PT Sans" panose="020B0503020203020204" pitchFamily="34" charset="-52"/>
                <a:cs typeface="PT Sans" panose="020B0503020203020204" pitchFamily="34" charset="-52"/>
              </a:rPr>
              <a:t>Data Analysis</a:t>
            </a:r>
            <a:br>
              <a:rPr lang="en-US" altLang="ru-RU" sz="3600" b="1" dirty="0">
                <a:solidFill>
                  <a:srgbClr val="006B9B"/>
                </a:solidFill>
                <a:latin typeface="PT Sans" panose="020B0503020203020204" pitchFamily="34" charset="-52"/>
                <a:cs typeface="PT Sans" panose="020B0503020203020204" pitchFamily="34" charset="-52"/>
              </a:rPr>
            </a:br>
            <a:endParaRPr lang="ru-RU" altLang="ru-RU" sz="3600" b="1" dirty="0">
              <a:solidFill>
                <a:srgbClr val="006B9B"/>
              </a:solidFill>
              <a:latin typeface="PT Sans" panose="020B0503020203020204" pitchFamily="34" charset="-52"/>
              <a:cs typeface="PT Sans" panose="020B0503020203020204" pitchFamily="34" charset="-52"/>
            </a:endParaRPr>
          </a:p>
          <a:p>
            <a:pPr algn="ctr" eaLnBrk="1" hangingPunct="1">
              <a:spcBef>
                <a:spcPct val="0"/>
              </a:spcBef>
              <a:buFont typeface="Arial" panose="020B0604020202020204" pitchFamily="34" charset="0"/>
              <a:buNone/>
              <a:defRPr/>
            </a:pPr>
            <a:r>
              <a:rPr lang="fr-FR" altLang="ru-MD" sz="3600" b="1" dirty="0">
                <a:solidFill>
                  <a:srgbClr val="000000"/>
                </a:solidFill>
                <a:latin typeface="PT Sans" panose="020B0503020203020204" pitchFamily="34" charset="-52"/>
                <a:cs typeface="PT Sans" panose="020B0503020203020204" pitchFamily="34" charset="-52"/>
                <a:sym typeface="PT Sans" panose="020B0503020203020204" pitchFamily="34" charset="-52"/>
              </a:rPr>
              <a:t>Data</a:t>
            </a:r>
            <a:r>
              <a:rPr lang="en-US" altLang="ru-MD" sz="3600" b="1" dirty="0">
                <a:solidFill>
                  <a:srgbClr val="000000"/>
                </a:solidFill>
                <a:latin typeface="PT Sans" panose="020B0503020203020204" pitchFamily="34" charset="-52"/>
                <a:cs typeface="PT Sans" panose="020B0503020203020204" pitchFamily="34" charset="-52"/>
                <a:sym typeface="PT Sans" panose="020B0503020203020204" pitchFamily="34" charset="-52"/>
              </a:rPr>
              <a:t>set</a:t>
            </a:r>
            <a:r>
              <a:rPr lang="ru-RU" altLang="ru-MD" sz="3600" b="1" dirty="0">
                <a:solidFill>
                  <a:srgbClr val="000000"/>
                </a:solidFill>
                <a:latin typeface="PT Sans" panose="020B0503020203020204" pitchFamily="34" charset="-52"/>
                <a:cs typeface="PT Sans" panose="020B0503020203020204" pitchFamily="34" charset="-52"/>
                <a:sym typeface="PT Sans" panose="020B0503020203020204" pitchFamily="34" charset="-52"/>
              </a:rPr>
              <a:t> </a:t>
            </a:r>
            <a:r>
              <a:rPr lang="fr-FR" altLang="ru-MD" sz="1200" dirty="0">
                <a:solidFill>
                  <a:srgbClr val="000000"/>
                </a:solidFill>
                <a:latin typeface="Arial" panose="020B0604020202020204" pitchFamily="34" charset="0"/>
                <a:ea typeface="PT Sans" panose="020B0503020203020204" pitchFamily="34" charset="-52"/>
                <a:sym typeface="Arial" panose="020B0604020202020204" pitchFamily="34" charset="0"/>
              </a:rPr>
              <a:t> </a:t>
            </a:r>
            <a:r>
              <a:rPr lang="fr-FR" altLang="ru-MD" sz="3600" b="1" dirty="0">
                <a:solidFill>
                  <a:schemeClr val="accent1"/>
                </a:solidFill>
                <a:latin typeface="Arial" panose="020B0604020202020204" pitchFamily="34" charset="0"/>
                <a:ea typeface="PT Sans" panose="020B0503020203020204" pitchFamily="34" charset="-52"/>
                <a:sym typeface="Arial" panose="020B0604020202020204" pitchFamily="34" charset="0"/>
              </a:rPr>
              <a:t>daily weather</a:t>
            </a:r>
            <a:endParaRPr lang="en-GB" altLang="ru-RU" sz="3600" b="1" dirty="0">
              <a:solidFill>
                <a:schemeClr val="accent1"/>
              </a:solidFill>
              <a:latin typeface="Arial" panose="020B0604020202020204" pitchFamily="34" charset="0"/>
            </a:endParaRPr>
          </a:p>
        </p:txBody>
      </p:sp>
      <p:sp>
        <p:nvSpPr>
          <p:cNvPr id="5" name="TextBox 4">
            <a:extLst>
              <a:ext uri="{FF2B5EF4-FFF2-40B4-BE49-F238E27FC236}">
                <a16:creationId xmlns:a16="http://schemas.microsoft.com/office/drawing/2014/main" id="{B4EBFAA2-8EF7-646A-78BF-B2281392526B}"/>
              </a:ext>
            </a:extLst>
          </p:cNvPr>
          <p:cNvSpPr txBox="1"/>
          <p:nvPr/>
        </p:nvSpPr>
        <p:spPr>
          <a:xfrm>
            <a:off x="3013075" y="4667250"/>
            <a:ext cx="5707063" cy="584200"/>
          </a:xfrm>
          <a:prstGeom prst="rect">
            <a:avLst/>
          </a:prstGeom>
          <a:noFill/>
        </p:spPr>
        <p:txBody>
          <a:bodyPr>
            <a:spAutoFit/>
          </a:bodyPr>
          <a:lstStyle/>
          <a:p>
            <a:pPr algn="r" eaLnBrk="1" fontAlgn="auto" hangingPunct="1">
              <a:spcBef>
                <a:spcPts val="0"/>
              </a:spcBef>
              <a:spcAft>
                <a:spcPts val="0"/>
              </a:spcAft>
              <a:defRPr/>
            </a:pPr>
            <a:r>
              <a:rPr lang="en-US" sz="1600" b="1" dirty="0">
                <a:solidFill>
                  <a:schemeClr val="tx1">
                    <a:lumMod val="75000"/>
                    <a:lumOff val="25000"/>
                  </a:schemeClr>
                </a:solidFill>
                <a:latin typeface="PT Sans" charset="-52"/>
                <a:ea typeface="PT Sans" charset="-52"/>
                <a:cs typeface="PT Sans" charset="-52"/>
              </a:rPr>
              <a:t>Student: Popas Daniel</a:t>
            </a:r>
            <a:endParaRPr lang="ro-RO" sz="1600" b="1" dirty="0">
              <a:solidFill>
                <a:schemeClr val="tx1">
                  <a:lumMod val="75000"/>
                  <a:lumOff val="25000"/>
                </a:schemeClr>
              </a:solidFill>
              <a:latin typeface="PT Sans" charset="-52"/>
              <a:ea typeface="PT Sans" charset="-52"/>
              <a:cs typeface="PT Sans" charset="-52"/>
            </a:endParaRPr>
          </a:p>
          <a:p>
            <a:pPr algn="r" eaLnBrk="1" fontAlgn="auto" hangingPunct="1">
              <a:spcBef>
                <a:spcPts val="0"/>
              </a:spcBef>
              <a:spcAft>
                <a:spcPts val="0"/>
              </a:spcAft>
              <a:defRPr/>
            </a:pPr>
            <a:r>
              <a:rPr lang="ro-RO" sz="1600" b="1" dirty="0">
                <a:solidFill>
                  <a:schemeClr val="tx1">
                    <a:lumMod val="75000"/>
                    <a:lumOff val="25000"/>
                  </a:schemeClr>
                </a:solidFill>
                <a:latin typeface="PT Sans" charset="-52"/>
                <a:ea typeface="PT Sans" charset="-52"/>
                <a:cs typeface="PT Sans" charset="-52"/>
              </a:rPr>
              <a:t>Grupa</a:t>
            </a:r>
            <a:r>
              <a:rPr lang="en-US" sz="1600" b="1" dirty="0">
                <a:solidFill>
                  <a:schemeClr val="tx1">
                    <a:lumMod val="75000"/>
                    <a:lumOff val="25000"/>
                  </a:schemeClr>
                </a:solidFill>
                <a:latin typeface="PT Sans" charset="-52"/>
                <a:ea typeface="PT Sans" charset="-52"/>
                <a:cs typeface="PT Sans" charset="-52"/>
              </a:rPr>
              <a:t>: IA-213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7A8FCE-E77B-0AAB-3815-66FADD773077}"/>
              </a:ext>
            </a:extLst>
          </p:cNvPr>
          <p:cNvSpPr txBox="1"/>
          <p:nvPr/>
        </p:nvSpPr>
        <p:spPr>
          <a:xfrm>
            <a:off x="447869" y="1819468"/>
            <a:ext cx="8537511" cy="2862322"/>
          </a:xfrm>
          <a:prstGeom prst="rect">
            <a:avLst/>
          </a:prstGeom>
          <a:noFill/>
        </p:spPr>
        <p:txBody>
          <a:bodyPr wrap="square" rtlCol="0">
            <a:spAutoFit/>
          </a:bodyPr>
          <a:lstStyle/>
          <a:p>
            <a:r>
              <a:rPr lang="ru-RU" dirty="0"/>
              <a:t>На этом графике отображается связь между продолжительностью солнечного света и средней температурой. Линия регрессии показывает положительную корреляцию: с увеличением количества солнечного света температура также повышается. Это согласуется с ожиданиями, так как больше солнечного света обычно приводит к более высоким температурам.</a:t>
            </a:r>
          </a:p>
          <a:p>
            <a:endParaRPr lang="ru-RU" dirty="0"/>
          </a:p>
          <a:p>
            <a:endParaRPr lang="ru-RU" dirty="0"/>
          </a:p>
          <a:p>
            <a:endParaRPr lang="ru-RU" dirty="0"/>
          </a:p>
          <a:p>
            <a:endParaRPr lang="ru-RU" dirty="0"/>
          </a:p>
          <a:p>
            <a:endParaRPr lang="ru-RU" dirty="0"/>
          </a:p>
        </p:txBody>
      </p:sp>
      <p:pic>
        <p:nvPicPr>
          <p:cNvPr id="92162" name="Picture 2">
            <a:extLst>
              <a:ext uri="{FF2B5EF4-FFF2-40B4-BE49-F238E27FC236}">
                <a16:creationId xmlns:a16="http://schemas.microsoft.com/office/drawing/2014/main" id="{BF5F9B08-AC74-BED2-59B9-D4EB1C771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959" y="3256554"/>
            <a:ext cx="5816081" cy="3489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861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6869" name="Picture 5">
            <a:extLst>
              <a:ext uri="{FF2B5EF4-FFF2-40B4-BE49-F238E27FC236}">
                <a16:creationId xmlns:a16="http://schemas.microsoft.com/office/drawing/2014/main" id="{E766A49E-FA76-78A4-1918-494DF1D4C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627" y="3036648"/>
            <a:ext cx="6208745" cy="37252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7AB255-8AC4-108B-CF3F-168ED57CCD96}"/>
              </a:ext>
            </a:extLst>
          </p:cNvPr>
          <p:cNvSpPr txBox="1"/>
          <p:nvPr/>
        </p:nvSpPr>
        <p:spPr>
          <a:xfrm>
            <a:off x="401216" y="1810138"/>
            <a:ext cx="8481527" cy="2585323"/>
          </a:xfrm>
          <a:prstGeom prst="rect">
            <a:avLst/>
          </a:prstGeom>
          <a:noFill/>
        </p:spPr>
        <p:txBody>
          <a:bodyPr wrap="square" rtlCol="0">
            <a:spAutoFit/>
          </a:bodyPr>
          <a:lstStyle/>
          <a:p>
            <a:r>
              <a:rPr lang="ru-RU" dirty="0"/>
              <a:t>На гистограмме показано распределение средних температур. Большинство значений температуры сгруппированы вокруг диапазона от 0 до 30 градусов Цельсия, что указывает на умеренный климат. Встречаются и экстремально низкие температуры, но они являются исключением.</a:t>
            </a:r>
          </a:p>
          <a:p>
            <a:endParaRPr lang="ru-RU" dirty="0"/>
          </a:p>
          <a:p>
            <a:endParaRPr lang="ru-RU" dirty="0"/>
          </a:p>
          <a:p>
            <a:endParaRPr lang="ru-RU" dirty="0"/>
          </a:p>
          <a:p>
            <a:endParaRPr lang="ru-RU" dirty="0"/>
          </a:p>
          <a:p>
            <a:endParaRPr lang="ru-RU"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7893" name="Picture 5">
            <a:extLst>
              <a:ext uri="{FF2B5EF4-FFF2-40B4-BE49-F238E27FC236}">
                <a16:creationId xmlns:a16="http://schemas.microsoft.com/office/drawing/2014/main" id="{33E089FA-4A39-3FC2-C95A-45D6EF989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816" y="3429000"/>
            <a:ext cx="5598367" cy="33590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1047689-1FEE-FD04-73C0-0D854A023B39}"/>
              </a:ext>
            </a:extLst>
          </p:cNvPr>
          <p:cNvSpPr txBox="1"/>
          <p:nvPr/>
        </p:nvSpPr>
        <p:spPr>
          <a:xfrm>
            <a:off x="279918" y="1875452"/>
            <a:ext cx="8546841" cy="2862322"/>
          </a:xfrm>
          <a:prstGeom prst="rect">
            <a:avLst/>
          </a:prstGeom>
          <a:noFill/>
        </p:spPr>
        <p:txBody>
          <a:bodyPr wrap="square" rtlCol="0">
            <a:spAutoFit/>
          </a:bodyPr>
          <a:lstStyle/>
          <a:p>
            <a:r>
              <a:rPr lang="ru-RU" dirty="0"/>
              <a:t>На представленном столбчатом графике демонстрируется среднее количество осадков по сезонам. Каждый сезон обозначен уникальным цветом, что позволяет легко сравнивать между ними. Из графика видно, что наибольшее среднее количество осадков приходится на лето, в то время как зима показывает наименьшее среднее значение.</a:t>
            </a:r>
          </a:p>
          <a:p>
            <a:endParaRPr lang="ru-RU" dirty="0"/>
          </a:p>
          <a:p>
            <a:endParaRPr lang="ru-RU" dirty="0"/>
          </a:p>
          <a:p>
            <a:endParaRPr lang="ru-RU" dirty="0"/>
          </a:p>
          <a:p>
            <a:endParaRPr lang="ru-RU" dirty="0"/>
          </a:p>
          <a:p>
            <a:endParaRPr lang="ru-RU"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3D594287-03DE-E142-0D70-B174FB2F29B1}"/>
              </a:ext>
            </a:extLst>
          </p:cNvPr>
          <p:cNvPicPr>
            <a:picLocks noChangeAspect="1"/>
          </p:cNvPicPr>
          <p:nvPr/>
        </p:nvPicPr>
        <p:blipFill>
          <a:blip r:embed="rId3"/>
          <a:stretch>
            <a:fillRect/>
          </a:stretch>
        </p:blipFill>
        <p:spPr>
          <a:xfrm>
            <a:off x="1600656" y="3041780"/>
            <a:ext cx="5625445" cy="3816220"/>
          </a:xfrm>
          <a:prstGeom prst="rect">
            <a:avLst/>
          </a:prstGeom>
        </p:spPr>
      </p:pic>
      <p:sp>
        <p:nvSpPr>
          <p:cNvPr id="5" name="TextBox 4">
            <a:extLst>
              <a:ext uri="{FF2B5EF4-FFF2-40B4-BE49-F238E27FC236}">
                <a16:creationId xmlns:a16="http://schemas.microsoft.com/office/drawing/2014/main" id="{BA6EA233-2C9A-6682-A461-DEA6DD771618}"/>
              </a:ext>
            </a:extLst>
          </p:cNvPr>
          <p:cNvSpPr txBox="1"/>
          <p:nvPr/>
        </p:nvSpPr>
        <p:spPr>
          <a:xfrm>
            <a:off x="130628" y="1595534"/>
            <a:ext cx="8565502" cy="3139321"/>
          </a:xfrm>
          <a:prstGeom prst="rect">
            <a:avLst/>
          </a:prstGeom>
          <a:noFill/>
        </p:spPr>
        <p:txBody>
          <a:bodyPr wrap="square" rtlCol="0">
            <a:spAutoFit/>
          </a:bodyPr>
          <a:lstStyle/>
          <a:p>
            <a:r>
              <a:rPr lang="ru-RU"/>
              <a:t>На диаграмме рассеяния показана взаимосвязь между максимальной температурой и количеством солнечного света. Различные цвета точек соответствуют разным сезонам, указывая на сезонные изменения в погодных условиях. Наблюдается тенденция к увеличению количества солнечного света при повышении максимальной температуры, особенно это заметно в летний период.</a:t>
            </a:r>
          </a:p>
          <a:p>
            <a:endParaRPr lang="ru-RU"/>
          </a:p>
          <a:p>
            <a:endParaRPr lang="ru-RU"/>
          </a:p>
          <a:p>
            <a:endParaRPr lang="ru-RU"/>
          </a:p>
          <a:p>
            <a:endParaRPr lang="ru-RU"/>
          </a:p>
          <a:p>
            <a:endParaRPr lang="ru-RU"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845F6397-393C-1C3A-34A8-C4968E940351}"/>
              </a:ext>
            </a:extLst>
          </p:cNvPr>
          <p:cNvPicPr>
            <a:picLocks noChangeAspect="1"/>
          </p:cNvPicPr>
          <p:nvPr/>
        </p:nvPicPr>
        <p:blipFill>
          <a:blip r:embed="rId3"/>
          <a:stretch>
            <a:fillRect/>
          </a:stretch>
        </p:blipFill>
        <p:spPr>
          <a:xfrm>
            <a:off x="2121547" y="3429000"/>
            <a:ext cx="5040863" cy="3360575"/>
          </a:xfrm>
          <a:prstGeom prst="rect">
            <a:avLst/>
          </a:prstGeom>
        </p:spPr>
      </p:pic>
      <p:sp>
        <p:nvSpPr>
          <p:cNvPr id="4" name="TextBox 3">
            <a:extLst>
              <a:ext uri="{FF2B5EF4-FFF2-40B4-BE49-F238E27FC236}">
                <a16:creationId xmlns:a16="http://schemas.microsoft.com/office/drawing/2014/main" id="{FDBD6DE5-DDE0-DB23-7746-519527235630}"/>
              </a:ext>
            </a:extLst>
          </p:cNvPr>
          <p:cNvSpPr txBox="1"/>
          <p:nvPr/>
        </p:nvSpPr>
        <p:spPr>
          <a:xfrm>
            <a:off x="139959" y="1474236"/>
            <a:ext cx="8481527" cy="3416320"/>
          </a:xfrm>
          <a:prstGeom prst="rect">
            <a:avLst/>
          </a:prstGeom>
          <a:noFill/>
        </p:spPr>
        <p:txBody>
          <a:bodyPr wrap="square" rtlCol="0">
            <a:spAutoFit/>
          </a:bodyPr>
          <a:lstStyle/>
          <a:p>
            <a:r>
              <a:rPr lang="ru-RU" dirty="0"/>
              <a:t>На представленной диаграмме отображено изменение среднего направления ветра со временем. Видно, что направление ветра меняется со значительной амплитудой, имеются периоды с повышенной волатильностью, что может указывать на сезонные колебания или особые погодные условия. Со временем заметно уменьшение колебаний среднего направления ветра, что может свидетельствовать об изменениях в погодных паттернах или результате долгосрочных климатических изменений.</a:t>
            </a:r>
          </a:p>
          <a:p>
            <a:endParaRPr lang="ru-RU" dirty="0"/>
          </a:p>
          <a:p>
            <a:endParaRPr lang="ru-RU" dirty="0"/>
          </a:p>
          <a:p>
            <a:endParaRPr lang="ru-RU" dirty="0"/>
          </a:p>
          <a:p>
            <a:endParaRPr lang="ru-RU" dirty="0"/>
          </a:p>
          <a:p>
            <a:endParaRPr lang="ru-RU"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076C3FBE-C808-CD02-6364-09EC482EE480}"/>
              </a:ext>
            </a:extLst>
          </p:cNvPr>
          <p:cNvPicPr>
            <a:picLocks noChangeAspect="1"/>
          </p:cNvPicPr>
          <p:nvPr/>
        </p:nvPicPr>
        <p:blipFill>
          <a:blip r:embed="rId3"/>
          <a:stretch>
            <a:fillRect/>
          </a:stretch>
        </p:blipFill>
        <p:spPr>
          <a:xfrm>
            <a:off x="2429458" y="3429000"/>
            <a:ext cx="5143500" cy="3429000"/>
          </a:xfrm>
          <a:prstGeom prst="rect">
            <a:avLst/>
          </a:prstGeom>
        </p:spPr>
      </p:pic>
      <p:sp>
        <p:nvSpPr>
          <p:cNvPr id="3" name="TextBox 2">
            <a:extLst>
              <a:ext uri="{FF2B5EF4-FFF2-40B4-BE49-F238E27FC236}">
                <a16:creationId xmlns:a16="http://schemas.microsoft.com/office/drawing/2014/main" id="{0F33F7CB-853C-6D0F-C19F-C0D6A118F802}"/>
              </a:ext>
            </a:extLst>
          </p:cNvPr>
          <p:cNvSpPr txBox="1"/>
          <p:nvPr/>
        </p:nvSpPr>
        <p:spPr>
          <a:xfrm>
            <a:off x="0" y="1520890"/>
            <a:ext cx="8752114" cy="3416320"/>
          </a:xfrm>
          <a:prstGeom prst="rect">
            <a:avLst/>
          </a:prstGeom>
          <a:noFill/>
        </p:spPr>
        <p:txBody>
          <a:bodyPr wrap="square" rtlCol="0">
            <a:spAutoFit/>
          </a:bodyPr>
          <a:lstStyle/>
          <a:p>
            <a:pPr algn="just"/>
            <a:r>
              <a:rPr lang="ru-RU" dirty="0"/>
              <a:t>На данной диаграмме рассеяния изображены минимальные температуры и глубины снега с разделением по сезонам. Заметно, что большинство высоких значений глубины снега приходится на зимний период, что логично для умеренного климата. Осенние и весенние данные показывают меньшую глубину снега при более высоких температурах. Летние точки, как правило, сгруппированы внизу графика, что указывает на отсутствие или малую глубину снега в теплый сезон.</a:t>
            </a:r>
          </a:p>
          <a:p>
            <a:endParaRPr lang="ru-RU" dirty="0"/>
          </a:p>
          <a:p>
            <a:endParaRPr lang="ru-RU" dirty="0"/>
          </a:p>
          <a:p>
            <a:endParaRPr lang="ru-RU" dirty="0"/>
          </a:p>
          <a:p>
            <a:endParaRPr lang="ru-RU" dirty="0"/>
          </a:p>
          <a:p>
            <a:endParaRPr lang="ru-RU"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22" name="TextBox 1">
            <a:extLst>
              <a:ext uri="{FF2B5EF4-FFF2-40B4-BE49-F238E27FC236}">
                <a16:creationId xmlns:a16="http://schemas.microsoft.com/office/drawing/2014/main" id="{D576C9AC-3352-3C8E-C979-2A1F803E5F6C}"/>
              </a:ext>
            </a:extLst>
          </p:cNvPr>
          <p:cNvSpPr txBox="1">
            <a:spLocks noChangeArrowheads="1"/>
          </p:cNvSpPr>
          <p:nvPr/>
        </p:nvSpPr>
        <p:spPr bwMode="auto">
          <a:xfrm>
            <a:off x="1903413" y="1622425"/>
            <a:ext cx="53371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ru-RU" altLang="ru-RU" sz="4400" dirty="0">
                <a:latin typeface="Arial" panose="020B0604020202020204" pitchFamily="34" charset="0"/>
              </a:rPr>
              <a:t>Описание </a:t>
            </a:r>
            <a:r>
              <a:rPr lang="ru-RU" altLang="ru-RU" sz="4400" dirty="0" err="1">
                <a:latin typeface="Arial" panose="020B0604020202020204" pitchFamily="34" charset="0"/>
              </a:rPr>
              <a:t>датасета</a:t>
            </a:r>
            <a:r>
              <a:rPr lang="ru-RU" altLang="ru-RU" sz="4400" dirty="0">
                <a:latin typeface="Arial" panose="020B0604020202020204" pitchFamily="34" charset="0"/>
              </a:rPr>
              <a:t> </a:t>
            </a:r>
          </a:p>
        </p:txBody>
      </p:sp>
      <p:sp>
        <p:nvSpPr>
          <p:cNvPr id="4" name="TextBox 3">
            <a:extLst>
              <a:ext uri="{FF2B5EF4-FFF2-40B4-BE49-F238E27FC236}">
                <a16:creationId xmlns:a16="http://schemas.microsoft.com/office/drawing/2014/main" id="{CA60E9CD-5ABB-A4A6-01B2-454A269217D4}"/>
              </a:ext>
            </a:extLst>
          </p:cNvPr>
          <p:cNvSpPr txBox="1"/>
          <p:nvPr/>
        </p:nvSpPr>
        <p:spPr>
          <a:xfrm>
            <a:off x="466531" y="2481942"/>
            <a:ext cx="8210938" cy="4100353"/>
          </a:xfrm>
          <a:prstGeom prst="rect">
            <a:avLst/>
          </a:prstGeom>
          <a:noFill/>
        </p:spPr>
        <p:txBody>
          <a:bodyPr wrap="square" rtlCol="0">
            <a:spAutoFit/>
          </a:bodyPr>
          <a:lstStyle/>
          <a:p>
            <a:pPr>
              <a:lnSpc>
                <a:spcPct val="150000"/>
              </a:lnSpc>
            </a:pPr>
            <a:r>
              <a:rPr lang="ru-RU" sz="2200" b="0" i="0" dirty="0">
                <a:solidFill>
                  <a:srgbClr val="000000"/>
                </a:solidFill>
                <a:effectLst/>
                <a:latin typeface="-apple-system"/>
              </a:rPr>
              <a:t>В данном </a:t>
            </a:r>
            <a:r>
              <a:rPr lang="ru-RU" sz="2200" b="0" i="0" dirty="0" err="1">
                <a:solidFill>
                  <a:srgbClr val="000000"/>
                </a:solidFill>
                <a:effectLst/>
                <a:latin typeface="-apple-system"/>
              </a:rPr>
              <a:t>датасете</a:t>
            </a:r>
            <a:r>
              <a:rPr lang="ru-RU" sz="2200" b="0" i="0" dirty="0">
                <a:solidFill>
                  <a:srgbClr val="000000"/>
                </a:solidFill>
                <a:effectLst/>
                <a:latin typeface="-apple-system"/>
              </a:rPr>
              <a:t> собранна обширная коллекция данных, отражающая климатические условия более чем 27 миллионов наблюдений с метеостанций по всему миру. Включая информацию о средней, минимальной и максимальной температуре, осадках, направлении и скорости ветра, он предоставляет всесторонний взгляд на погодные шаблоны.</a:t>
            </a:r>
            <a:br>
              <a:rPr lang="ru-RU" sz="2200" dirty="0"/>
            </a:br>
            <a:r>
              <a:rPr lang="ru-RU" sz="2200" b="0" i="0" dirty="0" err="1">
                <a:solidFill>
                  <a:srgbClr val="000000"/>
                </a:solidFill>
                <a:effectLst/>
                <a:latin typeface="-apple-system"/>
              </a:rPr>
              <a:t>Датасет</a:t>
            </a:r>
            <a:r>
              <a:rPr lang="ru-RU" sz="2200" b="0" i="0" dirty="0">
                <a:solidFill>
                  <a:srgbClr val="000000"/>
                </a:solidFill>
                <a:effectLst/>
                <a:latin typeface="-apple-system"/>
              </a:rPr>
              <a:t> включает географические и демографические данные, такие как координаты, население и площадь стран и их столиц.</a:t>
            </a:r>
            <a:endParaRPr lang="ru-RU"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22" name="TextBox 1">
            <a:extLst>
              <a:ext uri="{FF2B5EF4-FFF2-40B4-BE49-F238E27FC236}">
                <a16:creationId xmlns:a16="http://schemas.microsoft.com/office/drawing/2014/main" id="{D576C9AC-3352-3C8E-C979-2A1F803E5F6C}"/>
              </a:ext>
            </a:extLst>
          </p:cNvPr>
          <p:cNvSpPr txBox="1">
            <a:spLocks noChangeArrowheads="1"/>
          </p:cNvSpPr>
          <p:nvPr/>
        </p:nvSpPr>
        <p:spPr bwMode="auto">
          <a:xfrm>
            <a:off x="1903413" y="1622425"/>
            <a:ext cx="53371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ru-RU" altLang="ru-RU" sz="3600" dirty="0">
                <a:latin typeface="Arial" panose="020B0604020202020204" pitchFamily="34" charset="0"/>
              </a:rPr>
              <a:t>ОПИСАНИЕ ДАННЫХ</a:t>
            </a:r>
          </a:p>
        </p:txBody>
      </p:sp>
      <p:sp>
        <p:nvSpPr>
          <p:cNvPr id="5" name="TextBox 4">
            <a:extLst>
              <a:ext uri="{FF2B5EF4-FFF2-40B4-BE49-F238E27FC236}">
                <a16:creationId xmlns:a16="http://schemas.microsoft.com/office/drawing/2014/main" id="{9D974274-41E0-F8CD-EB65-30AA21D80484}"/>
              </a:ext>
            </a:extLst>
          </p:cNvPr>
          <p:cNvSpPr txBox="1"/>
          <p:nvPr/>
        </p:nvSpPr>
        <p:spPr>
          <a:xfrm>
            <a:off x="186612" y="2268756"/>
            <a:ext cx="8873412" cy="646331"/>
          </a:xfrm>
          <a:prstGeom prst="rect">
            <a:avLst/>
          </a:prstGeom>
          <a:noFill/>
        </p:spPr>
        <p:txBody>
          <a:bodyPr wrap="square">
            <a:spAutoFit/>
          </a:bodyPr>
          <a:lstStyle/>
          <a:p>
            <a:r>
              <a:rPr lang="ru-RU" dirty="0"/>
              <a:t>Набор данных о погодных условиях</a:t>
            </a:r>
          </a:p>
          <a:p>
            <a:r>
              <a:rPr lang="ru-RU" dirty="0"/>
              <a:t>Период наблюдений: с 1 февраля 1750 года по 5 сентября 2023 года</a:t>
            </a:r>
          </a:p>
        </p:txBody>
      </p:sp>
      <p:sp>
        <p:nvSpPr>
          <p:cNvPr id="10" name="TextBox 9">
            <a:extLst>
              <a:ext uri="{FF2B5EF4-FFF2-40B4-BE49-F238E27FC236}">
                <a16:creationId xmlns:a16="http://schemas.microsoft.com/office/drawing/2014/main" id="{C726A01D-0DB4-3667-2699-FCADF75398EA}"/>
              </a:ext>
            </a:extLst>
          </p:cNvPr>
          <p:cNvSpPr txBox="1"/>
          <p:nvPr/>
        </p:nvSpPr>
        <p:spPr>
          <a:xfrm>
            <a:off x="149290" y="2915087"/>
            <a:ext cx="8808098" cy="3970318"/>
          </a:xfrm>
          <a:prstGeom prst="rect">
            <a:avLst/>
          </a:prstGeom>
          <a:noFill/>
        </p:spPr>
        <p:txBody>
          <a:bodyPr wrap="square" rtlCol="0">
            <a:spAutoFit/>
          </a:bodyPr>
          <a:lstStyle/>
          <a:p>
            <a:r>
              <a:rPr lang="ru-RU" dirty="0"/>
              <a:t>Содержание данных:</a:t>
            </a:r>
            <a:br>
              <a:rPr lang="ru-RU" dirty="0"/>
            </a:br>
            <a:r>
              <a:rPr lang="ru-RU" dirty="0"/>
              <a:t>- </a:t>
            </a:r>
            <a:r>
              <a:rPr lang="ru-RU" dirty="0" err="1"/>
              <a:t>station_id</a:t>
            </a:r>
            <a:r>
              <a:rPr lang="ru-RU" dirty="0"/>
              <a:t>: Уникальный идентификатор станции</a:t>
            </a:r>
          </a:p>
          <a:p>
            <a:r>
              <a:rPr lang="ru-RU" dirty="0"/>
              <a:t>- </a:t>
            </a:r>
            <a:r>
              <a:rPr lang="ru-RU" dirty="0" err="1"/>
              <a:t>city_name</a:t>
            </a:r>
            <a:r>
              <a:rPr lang="ru-RU" dirty="0"/>
              <a:t>: Название города</a:t>
            </a:r>
          </a:p>
          <a:p>
            <a:r>
              <a:rPr lang="ru-RU" dirty="0"/>
              <a:t>- </a:t>
            </a:r>
            <a:r>
              <a:rPr lang="ru-RU" dirty="0" err="1"/>
              <a:t>date</a:t>
            </a:r>
            <a:r>
              <a:rPr lang="ru-RU" dirty="0"/>
              <a:t>: Дата наблюдения</a:t>
            </a:r>
          </a:p>
          <a:p>
            <a:r>
              <a:rPr lang="ru-RU" dirty="0"/>
              <a:t>- </a:t>
            </a:r>
            <a:r>
              <a:rPr lang="ru-RU" dirty="0" err="1"/>
              <a:t>season</a:t>
            </a:r>
            <a:r>
              <a:rPr lang="ru-RU" dirty="0"/>
              <a:t>: Сезон года</a:t>
            </a:r>
          </a:p>
          <a:p>
            <a:r>
              <a:rPr lang="ru-RU" dirty="0"/>
              <a:t>- </a:t>
            </a:r>
            <a:r>
              <a:rPr lang="ru-RU" dirty="0" err="1"/>
              <a:t>avg_temp_c</a:t>
            </a:r>
            <a:r>
              <a:rPr lang="ru-RU" dirty="0"/>
              <a:t>: Средняя температура (°C)</a:t>
            </a:r>
          </a:p>
          <a:p>
            <a:r>
              <a:rPr lang="ru-RU" dirty="0"/>
              <a:t>- </a:t>
            </a:r>
            <a:r>
              <a:rPr lang="ru-RU" dirty="0" err="1"/>
              <a:t>min_temp_c</a:t>
            </a:r>
            <a:r>
              <a:rPr lang="ru-RU" dirty="0"/>
              <a:t>: Минимальная температура (°C)</a:t>
            </a:r>
            <a:br>
              <a:rPr lang="ru-RU" dirty="0"/>
            </a:br>
            <a:r>
              <a:rPr lang="ro-RO" dirty="0"/>
              <a:t>- max_temp_c: </a:t>
            </a:r>
            <a:r>
              <a:rPr lang="ru-RU" dirty="0"/>
              <a:t>Максимальная температура (°</a:t>
            </a:r>
            <a:r>
              <a:rPr lang="ro-RO" dirty="0"/>
              <a:t>C)</a:t>
            </a:r>
          </a:p>
          <a:p>
            <a:r>
              <a:rPr lang="ro-RO" dirty="0"/>
              <a:t>- precipitation_mm: </a:t>
            </a:r>
            <a:r>
              <a:rPr lang="ru-RU" dirty="0"/>
              <a:t>Осадки (мм)</a:t>
            </a:r>
          </a:p>
          <a:p>
            <a:r>
              <a:rPr lang="ru-RU" dirty="0"/>
              <a:t>- </a:t>
            </a:r>
            <a:r>
              <a:rPr lang="ro-RO" dirty="0"/>
              <a:t>snow_depth_mm: </a:t>
            </a:r>
            <a:r>
              <a:rPr lang="ru-RU" dirty="0"/>
              <a:t>Глубина снега (мм)</a:t>
            </a:r>
          </a:p>
          <a:p>
            <a:r>
              <a:rPr lang="ru-RU" dirty="0"/>
              <a:t>- </a:t>
            </a:r>
            <a:r>
              <a:rPr lang="ro-RO" dirty="0"/>
              <a:t>avg_wind_dir_deg: </a:t>
            </a:r>
            <a:r>
              <a:rPr lang="ru-RU" dirty="0"/>
              <a:t>Среднее направление ветра (градусы)</a:t>
            </a:r>
          </a:p>
          <a:p>
            <a:r>
              <a:rPr lang="ru-RU" dirty="0"/>
              <a:t>- </a:t>
            </a:r>
            <a:r>
              <a:rPr lang="ro-RO" dirty="0"/>
              <a:t>avg_wind_speed_kmh: </a:t>
            </a:r>
            <a:r>
              <a:rPr lang="ru-RU" dirty="0"/>
              <a:t>Средняя скорость ветра (км/ч)</a:t>
            </a:r>
          </a:p>
          <a:p>
            <a:r>
              <a:rPr lang="ru-RU" dirty="0"/>
              <a:t>- </a:t>
            </a:r>
            <a:r>
              <a:rPr lang="ro-RO" dirty="0"/>
              <a:t>peak_wind_gust_kmh: </a:t>
            </a:r>
            <a:r>
              <a:rPr lang="ru-RU" dirty="0"/>
              <a:t>Максимальный порыв ветра (км/ч)</a:t>
            </a:r>
          </a:p>
          <a:p>
            <a:pPr algn="ctr"/>
            <a:r>
              <a:rPr lang="ru-RU" b="1" dirty="0"/>
              <a:t>Всего более 27 млн записей.</a:t>
            </a:r>
          </a:p>
        </p:txBody>
      </p:sp>
    </p:spTree>
    <p:extLst>
      <p:ext uri="{BB962C8B-B14F-4D97-AF65-F5344CB8AC3E}">
        <p14:creationId xmlns:p14="http://schemas.microsoft.com/office/powerpoint/2010/main" val="1180682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1746" name="TextBox 1">
            <a:extLst>
              <a:ext uri="{FF2B5EF4-FFF2-40B4-BE49-F238E27FC236}">
                <a16:creationId xmlns:a16="http://schemas.microsoft.com/office/drawing/2014/main" id="{0F4020DC-205F-7188-ADCE-8C3422968FE6}"/>
              </a:ext>
            </a:extLst>
          </p:cNvPr>
          <p:cNvSpPr txBox="1">
            <a:spLocks noChangeArrowheads="1"/>
          </p:cNvSpPr>
          <p:nvPr/>
        </p:nvSpPr>
        <p:spPr bwMode="auto">
          <a:xfrm>
            <a:off x="2474913" y="1622425"/>
            <a:ext cx="41941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ru-RU" altLang="ru-RU" sz="4400">
                <a:latin typeface="Arial" panose="020B0604020202020204" pitchFamily="34" charset="0"/>
              </a:rPr>
              <a:t>Задачи и цели</a:t>
            </a:r>
          </a:p>
        </p:txBody>
      </p:sp>
      <p:sp>
        <p:nvSpPr>
          <p:cNvPr id="4" name="TextBox 3">
            <a:extLst>
              <a:ext uri="{FF2B5EF4-FFF2-40B4-BE49-F238E27FC236}">
                <a16:creationId xmlns:a16="http://schemas.microsoft.com/office/drawing/2014/main" id="{C1A5DF3F-6214-B569-CA61-DF91BE2D9679}"/>
              </a:ext>
            </a:extLst>
          </p:cNvPr>
          <p:cNvSpPr txBox="1"/>
          <p:nvPr/>
        </p:nvSpPr>
        <p:spPr>
          <a:xfrm>
            <a:off x="466531" y="2481942"/>
            <a:ext cx="8210938" cy="4190314"/>
          </a:xfrm>
          <a:prstGeom prst="rect">
            <a:avLst/>
          </a:prstGeom>
          <a:noFill/>
        </p:spPr>
        <p:txBody>
          <a:bodyPr wrap="square" numCol="2" rtlCol="0">
            <a:spAutoFit/>
          </a:bodyPr>
          <a:lstStyle/>
          <a:p>
            <a:pPr marL="342900" indent="-342900">
              <a:lnSpc>
                <a:spcPct val="150000"/>
              </a:lnSpc>
              <a:buAutoNum type="arabicParenR"/>
            </a:pPr>
            <a:r>
              <a:rPr lang="ru-RU" sz="2000" b="0" i="0" dirty="0">
                <a:solidFill>
                  <a:srgbClr val="000000"/>
                </a:solidFill>
                <a:effectLst/>
              </a:rPr>
              <a:t>Прогнозировать погодные условия.</a:t>
            </a:r>
          </a:p>
          <a:p>
            <a:pPr marL="342900" indent="-342900">
              <a:lnSpc>
                <a:spcPct val="150000"/>
              </a:lnSpc>
              <a:buAutoNum type="arabicParenR"/>
            </a:pPr>
            <a:r>
              <a:rPr lang="ru-RU" sz="2000" b="0" i="0" dirty="0">
                <a:solidFill>
                  <a:srgbClr val="000000"/>
                </a:solidFill>
                <a:effectLst/>
              </a:rPr>
              <a:t>Изучить взаимосвязь погодных условий с социально-экономическими показателями.</a:t>
            </a:r>
          </a:p>
          <a:p>
            <a:pPr marL="342900" indent="-342900">
              <a:lnSpc>
                <a:spcPct val="150000"/>
              </a:lnSpc>
              <a:buAutoNum type="arabicParenR"/>
            </a:pPr>
            <a:r>
              <a:rPr lang="ru-RU" sz="2000" b="0" i="0" dirty="0">
                <a:solidFill>
                  <a:srgbClr val="000000"/>
                </a:solidFill>
                <a:effectLst/>
              </a:rPr>
              <a:t>Оценить влияние климатических изменений на различные экосистемы.</a:t>
            </a:r>
          </a:p>
          <a:p>
            <a:pPr marL="342900" indent="-342900">
              <a:lnSpc>
                <a:spcPct val="150000"/>
              </a:lnSpc>
              <a:buAutoNum type="arabicParenR"/>
            </a:pPr>
            <a:r>
              <a:rPr lang="ru-RU" sz="2000" b="0" i="0" dirty="0">
                <a:solidFill>
                  <a:srgbClr val="000000"/>
                </a:solidFill>
                <a:effectLst/>
              </a:rPr>
              <a:t>Анализировать тенденции экстремальных погодных явлений в исторической перспективе.</a:t>
            </a:r>
          </a:p>
          <a:p>
            <a:pPr marL="342900" indent="-342900">
              <a:lnSpc>
                <a:spcPct val="150000"/>
              </a:lnSpc>
              <a:buAutoNum type="arabicParenR"/>
            </a:pPr>
            <a:r>
              <a:rPr lang="ru-RU" sz="2000" b="0" i="0" dirty="0">
                <a:solidFill>
                  <a:srgbClr val="000000"/>
                </a:solidFill>
                <a:effectLst/>
              </a:rPr>
              <a:t>Разработать меры по предотвращению и минимизации последствий природных катастроф.</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2771" name="TextBox 1">
            <a:extLst>
              <a:ext uri="{FF2B5EF4-FFF2-40B4-BE49-F238E27FC236}">
                <a16:creationId xmlns:a16="http://schemas.microsoft.com/office/drawing/2014/main" id="{21AB1703-3801-01AF-2280-B0048BD14812}"/>
              </a:ext>
            </a:extLst>
          </p:cNvPr>
          <p:cNvSpPr txBox="1">
            <a:spLocks noChangeArrowheads="1"/>
          </p:cNvSpPr>
          <p:nvPr/>
        </p:nvSpPr>
        <p:spPr bwMode="auto">
          <a:xfrm>
            <a:off x="2474913" y="1622425"/>
            <a:ext cx="41941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ru-RU" altLang="ru-RU" sz="4400">
                <a:latin typeface="Arial" panose="020B0604020202020204" pitchFamily="34" charset="0"/>
              </a:rPr>
              <a:t>Проблема</a:t>
            </a:r>
          </a:p>
        </p:txBody>
      </p:sp>
      <p:sp>
        <p:nvSpPr>
          <p:cNvPr id="3" name="TextBox 2">
            <a:extLst>
              <a:ext uri="{FF2B5EF4-FFF2-40B4-BE49-F238E27FC236}">
                <a16:creationId xmlns:a16="http://schemas.microsoft.com/office/drawing/2014/main" id="{78FFA5E6-5CFD-BED0-49EB-3AF6B6158F93}"/>
              </a:ext>
            </a:extLst>
          </p:cNvPr>
          <p:cNvSpPr txBox="1"/>
          <p:nvPr/>
        </p:nvSpPr>
        <p:spPr>
          <a:xfrm>
            <a:off x="466531" y="2481942"/>
            <a:ext cx="8210938" cy="4092211"/>
          </a:xfrm>
          <a:prstGeom prst="rect">
            <a:avLst/>
          </a:prstGeom>
          <a:noFill/>
        </p:spPr>
        <p:txBody>
          <a:bodyPr wrap="square" numCol="1" rtlCol="0">
            <a:spAutoFit/>
          </a:bodyPr>
          <a:lstStyle/>
          <a:p>
            <a:pPr>
              <a:lnSpc>
                <a:spcPct val="150000"/>
              </a:lnSpc>
            </a:pPr>
            <a:r>
              <a:rPr lang="ru-RU" sz="2200" b="0" i="0" dirty="0">
                <a:solidFill>
                  <a:srgbClr val="000000"/>
                </a:solidFill>
                <a:effectLst/>
              </a:rPr>
              <a:t>Изучение прогноза погоды имеет давнюю историю, так как погода всегда влияла на многие аспекты человеческой деятельности, от сельского хозяйства до мореплавания. В современном мире важность точных данных о погоде только возрастает, так как они помогают не только в повседневной жизни, но и в планировании различных операций, в экстренных и спасательных службах, а также в управлении энергетическими ресурсами.</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434A6F40-033F-8CFF-225D-30814F1B02EE}"/>
              </a:ext>
            </a:extLst>
          </p:cNvPr>
          <p:cNvPicPr>
            <a:picLocks noChangeAspect="1"/>
          </p:cNvPicPr>
          <p:nvPr/>
        </p:nvPicPr>
        <p:blipFill>
          <a:blip r:embed="rId3"/>
          <a:stretch>
            <a:fillRect/>
          </a:stretch>
        </p:blipFill>
        <p:spPr>
          <a:xfrm>
            <a:off x="2118155" y="3156839"/>
            <a:ext cx="5316191" cy="3541861"/>
          </a:xfrm>
          <a:prstGeom prst="rect">
            <a:avLst/>
          </a:prstGeom>
        </p:spPr>
      </p:pic>
      <p:sp>
        <p:nvSpPr>
          <p:cNvPr id="4" name="TextBox 3">
            <a:extLst>
              <a:ext uri="{FF2B5EF4-FFF2-40B4-BE49-F238E27FC236}">
                <a16:creationId xmlns:a16="http://schemas.microsoft.com/office/drawing/2014/main" id="{45AEBD2F-8314-E594-3C01-66F31A8FC258}"/>
              </a:ext>
            </a:extLst>
          </p:cNvPr>
          <p:cNvSpPr txBox="1"/>
          <p:nvPr/>
        </p:nvSpPr>
        <p:spPr>
          <a:xfrm>
            <a:off x="354563" y="1679511"/>
            <a:ext cx="8434873" cy="1477328"/>
          </a:xfrm>
          <a:prstGeom prst="rect">
            <a:avLst/>
          </a:prstGeom>
          <a:noFill/>
        </p:spPr>
        <p:txBody>
          <a:bodyPr wrap="square" rtlCol="0">
            <a:spAutoFit/>
          </a:bodyPr>
          <a:lstStyle/>
          <a:p>
            <a:r>
              <a:rPr lang="ru-RU" dirty="0"/>
              <a:t>Здесь мы анализируем взаимосвязь между средней температурой и уровнем осадков. График показывает, что с увеличением температуры слегка возрастает количество осадков, однако связь эта довольно слабая. Большинство дней характеризуются небольшим количеством осадков, что делает прогнозы на основе температуры менее определенными.</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4821" name="Picture 5">
            <a:extLst>
              <a:ext uri="{FF2B5EF4-FFF2-40B4-BE49-F238E27FC236}">
                <a16:creationId xmlns:a16="http://schemas.microsoft.com/office/drawing/2014/main" id="{F84A0CB0-C386-5784-5C88-3F1D0F35D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2448" y="3213931"/>
            <a:ext cx="5739104" cy="34434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6F3E1AE-3A97-498C-95E9-1713A2310F91}"/>
              </a:ext>
            </a:extLst>
          </p:cNvPr>
          <p:cNvSpPr txBox="1"/>
          <p:nvPr/>
        </p:nvSpPr>
        <p:spPr>
          <a:xfrm>
            <a:off x="457200" y="1838132"/>
            <a:ext cx="8556171" cy="2985433"/>
          </a:xfrm>
          <a:prstGeom prst="rect">
            <a:avLst/>
          </a:prstGeom>
          <a:noFill/>
        </p:spPr>
        <p:txBody>
          <a:bodyPr wrap="square" rtlCol="0">
            <a:spAutoFit/>
          </a:bodyPr>
          <a:lstStyle/>
          <a:p>
            <a:r>
              <a:rPr lang="ru-RU" sz="1600" dirty="0"/>
              <a:t>На графике представлена зависимость средней скорости ветра от температуры. Наблюдается слабая положительная тенденция: с увеличением температуры скорость ветра имеет тенденцию к незначительному повышению. Однако большое количество точек сконцентрировано в нижней части графика, что указывает на слабую связь между этими двумя переменными.</a:t>
            </a:r>
          </a:p>
          <a:p>
            <a:endParaRPr lang="ru-RU" dirty="0"/>
          </a:p>
          <a:p>
            <a:endParaRPr lang="ru-RU" dirty="0"/>
          </a:p>
          <a:p>
            <a:endParaRPr lang="ru-RU" dirty="0"/>
          </a:p>
          <a:p>
            <a:endParaRPr lang="ru-RU" dirty="0"/>
          </a:p>
          <a:p>
            <a:endParaRPr lang="ru-RU" dirty="0"/>
          </a:p>
          <a:p>
            <a:endParaRPr lang="ru-RU"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5845" name="Picture 5">
            <a:extLst>
              <a:ext uri="{FF2B5EF4-FFF2-40B4-BE49-F238E27FC236}">
                <a16:creationId xmlns:a16="http://schemas.microsoft.com/office/drawing/2014/main" id="{CEA19D3F-6F34-71A6-B9FC-80E5DA8D9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9811" y="3255917"/>
            <a:ext cx="5944377" cy="3566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C7A8FCE-E77B-0AAB-3815-66FADD773077}"/>
              </a:ext>
            </a:extLst>
          </p:cNvPr>
          <p:cNvSpPr txBox="1"/>
          <p:nvPr/>
        </p:nvSpPr>
        <p:spPr>
          <a:xfrm>
            <a:off x="447869" y="1819468"/>
            <a:ext cx="8537511" cy="2862322"/>
          </a:xfrm>
          <a:prstGeom prst="rect">
            <a:avLst/>
          </a:prstGeom>
          <a:noFill/>
        </p:spPr>
        <p:txBody>
          <a:bodyPr wrap="square" rtlCol="0">
            <a:spAutoFit/>
          </a:bodyPr>
          <a:lstStyle/>
          <a:p>
            <a:r>
              <a:rPr lang="ru-RU" dirty="0"/>
              <a:t>График демонстрирует зависимость количества осадков от времени года. Видно, что распределение осадков имеет схожие медианные значения по всем сезонам, однако разброс значений, особенно экстремальные выбросы, может варьироваться. Это говорит о том, что в разные сезоны могут наблюдаться как умеренные, так и очень интенсивные осадки.</a:t>
            </a:r>
          </a:p>
          <a:p>
            <a:endParaRPr lang="ru-RU" dirty="0"/>
          </a:p>
          <a:p>
            <a:endParaRPr lang="ru-RU" dirty="0"/>
          </a:p>
          <a:p>
            <a:endParaRPr lang="ru-RU" dirty="0"/>
          </a:p>
          <a:p>
            <a:endParaRPr lang="ru-RU" dirty="0"/>
          </a:p>
          <a:p>
            <a:endParaRPr lang="ru-RU"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7A8FCE-E77B-0AAB-3815-66FADD773077}"/>
              </a:ext>
            </a:extLst>
          </p:cNvPr>
          <p:cNvSpPr txBox="1"/>
          <p:nvPr/>
        </p:nvSpPr>
        <p:spPr>
          <a:xfrm>
            <a:off x="447869" y="1819468"/>
            <a:ext cx="8537511" cy="1754326"/>
          </a:xfrm>
          <a:prstGeom prst="rect">
            <a:avLst/>
          </a:prstGeom>
          <a:noFill/>
        </p:spPr>
        <p:txBody>
          <a:bodyPr wrap="square" rtlCol="0">
            <a:spAutoFit/>
          </a:bodyPr>
          <a:lstStyle/>
          <a:p>
            <a:r>
              <a:rPr lang="ru-RU"/>
              <a:t>График показывает взаимосвязь между атмосферным давлением и средней температурой. Хотя линия регрессии указывает на небольшую отрицательную зависимость, данные разбросаны широко, что свидетельствует о слабой корреляции между этими двумя показателями. Большая концентрация точек в центральной части графика говорит о том, что давление имеет лишь ограниченное влияние на изменения температуры.</a:t>
            </a:r>
            <a:endParaRPr lang="ru-RU" dirty="0"/>
          </a:p>
        </p:txBody>
      </p:sp>
      <p:pic>
        <p:nvPicPr>
          <p:cNvPr id="91138" name="Picture 2">
            <a:extLst>
              <a:ext uri="{FF2B5EF4-FFF2-40B4-BE49-F238E27FC236}">
                <a16:creationId xmlns:a16="http://schemas.microsoft.com/office/drawing/2014/main" id="{2741875E-F002-C1AF-52E1-FA6330B9A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89" y="3571759"/>
            <a:ext cx="5477069" cy="3286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9690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2842</TotalTime>
  <Words>857</Words>
  <Application>Microsoft Office PowerPoint</Application>
  <PresentationFormat>Экран (4:3)</PresentationFormat>
  <Paragraphs>64</Paragraphs>
  <Slides>15</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4</vt:i4>
      </vt:variant>
      <vt:variant>
        <vt:lpstr>Заголовки слайдов</vt:lpstr>
      </vt:variant>
      <vt:variant>
        <vt:i4>15</vt:i4>
      </vt:variant>
    </vt:vector>
  </HeadingPairs>
  <TitlesOfParts>
    <vt:vector size="24" baseType="lpstr">
      <vt:lpstr>-apple-system</vt:lpstr>
      <vt:lpstr>Arial</vt:lpstr>
      <vt:lpstr>Calibri</vt:lpstr>
      <vt:lpstr>Calibri Light</vt:lpstr>
      <vt:lpstr>PT Sans</vt:lpstr>
      <vt:lpstr>Office Theme</vt:lpstr>
      <vt:lpstr>1_Office Theme</vt:lpstr>
      <vt:lpstr>2_Office Theme</vt:lpstr>
      <vt:lpstr>3_Office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Popas</dc:creator>
  <cp:lastModifiedBy>Daniel Popas</cp:lastModifiedBy>
  <cp:revision>93</cp:revision>
  <dcterms:created xsi:type="dcterms:W3CDTF">2016-11-09T12:50:21Z</dcterms:created>
  <dcterms:modified xsi:type="dcterms:W3CDTF">2023-12-19T12:30:55Z</dcterms:modified>
</cp:coreProperties>
</file>